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bookmarkIdSeed="2">
  <p:sldMasterIdLst>
    <p:sldMasterId id="2147483702" r:id="rId1"/>
    <p:sldMasterId id="2147483718" r:id="rId2"/>
  </p:sldMasterIdLst>
  <p:notesMasterIdLst>
    <p:notesMasterId r:id="rId5"/>
  </p:notesMasterIdLst>
  <p:handoutMasterIdLst>
    <p:handoutMasterId r:id="rId6"/>
  </p:handoutMasterIdLst>
  <p:sldIdLst>
    <p:sldId id="470" r:id="rId3"/>
    <p:sldId id="469" r:id="rId4"/>
  </p:sldIdLst>
  <p:sldSz cx="9906000" cy="6858000" type="A4"/>
  <p:notesSz cx="6807200" cy="9939338"/>
  <p:custDataLst>
    <p:tags r:id="rId7"/>
  </p:custDataLst>
  <p:defaultTextStyle>
    <a:defPPr>
      <a:defRPr lang="ja-JP"/>
    </a:defPPr>
    <a:lvl1pPr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1pPr>
    <a:lvl2pPr marL="4572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2pPr>
    <a:lvl3pPr marL="9144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3pPr>
    <a:lvl4pPr marL="13716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4pPr>
    <a:lvl5pPr marL="18288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6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6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6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600" kern="1200">
        <a:solidFill>
          <a:schemeClr val="tx1"/>
        </a:solidFill>
        <a:latin typeface="ＭＳ Ｐゴシック" charset="-128"/>
        <a:ea typeface="ＭＳ Ｐゴシック" charset="-128"/>
        <a:cs typeface="+mn-cs"/>
      </a:defRPr>
    </a:lvl9pPr>
  </p:defaultTextStyle>
  <p:extLst>
    <p:ext uri="{EFAFB233-063F-42B5-8137-9DF3F51BA10A}">
      <p15:sldGuideLst xmlns:p15="http://schemas.microsoft.com/office/powerpoint/2012/main">
        <p15:guide id="1" orient="horz" pos="799" userDrawn="1">
          <p15:clr>
            <a:srgbClr val="A4A3A4"/>
          </p15:clr>
        </p15:guide>
        <p15:guide id="2" pos="3619"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小板橋 孝司" initials="小板橋" lastIdx="4" clrIdx="0">
    <p:extLst>
      <p:ext uri="{19B8F6BF-5375-455C-9EA6-DF929625EA0E}">
        <p15:presenceInfo xmlns:p15="http://schemas.microsoft.com/office/powerpoint/2012/main" userId="S::takashi.koitabashi@ipet-ins.com::bfade6c3-2ff3-42c8-8de4-ddc73fe754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562"/>
    <a:srgbClr val="FBDDDC"/>
    <a:srgbClr val="CCECFF"/>
    <a:srgbClr val="FFFFCC"/>
    <a:srgbClr val="99CCFF"/>
    <a:srgbClr val="E6E6E6"/>
    <a:srgbClr val="FFA29D"/>
    <a:srgbClr val="94CCD0"/>
    <a:srgbClr val="BDBDBD"/>
    <a:srgbClr val="DBC3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88" autoAdjust="0"/>
    <p:restoredTop sz="95317" autoAdjust="0"/>
  </p:normalViewPr>
  <p:slideViewPr>
    <p:cSldViewPr snapToGrid="0" showGuides="1">
      <p:cViewPr>
        <p:scale>
          <a:sx n="66" d="100"/>
          <a:sy n="66" d="100"/>
        </p:scale>
        <p:origin x="576" y="-72"/>
      </p:cViewPr>
      <p:guideLst>
        <p:guide orient="horz" pos="799"/>
        <p:guide pos="3619"/>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heme" Target="theme/theme1.xml"/><Relationship Id="rId5" Type="http://schemas.openxmlformats.org/officeDocument/2006/relationships/notesMaster" Target="notesMasters/notesMaster1.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3" y="4"/>
            <a:ext cx="2985671" cy="535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26" tIns="45863" rIns="91726" bIns="45863" numCol="1" anchor="t" anchorCtr="0" compatLnSpc="1">
            <a:prstTxWarp prst="textNoShape">
              <a:avLst/>
            </a:prstTxWarp>
          </a:bodyPr>
          <a:lstStyle>
            <a:lvl1pPr defTabSz="918729">
              <a:defRPr sz="1100"/>
            </a:lvl1pPr>
          </a:lstStyle>
          <a:p>
            <a:endParaRPr lang="en-US" altLang="ja-JP"/>
          </a:p>
        </p:txBody>
      </p:sp>
      <p:sp>
        <p:nvSpPr>
          <p:cNvPr id="89091" name="Rectangle 3"/>
          <p:cNvSpPr>
            <a:spLocks noGrp="1" noChangeArrowheads="1"/>
          </p:cNvSpPr>
          <p:nvPr>
            <p:ph type="dt" sz="quarter" idx="1"/>
          </p:nvPr>
        </p:nvSpPr>
        <p:spPr bwMode="auto">
          <a:xfrm>
            <a:off x="3827947" y="4"/>
            <a:ext cx="2985671" cy="535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26" tIns="45863" rIns="91726" bIns="45863" numCol="1" anchor="t" anchorCtr="0" compatLnSpc="1">
            <a:prstTxWarp prst="textNoShape">
              <a:avLst/>
            </a:prstTxWarp>
          </a:bodyPr>
          <a:lstStyle>
            <a:lvl1pPr algn="r" defTabSz="918729">
              <a:defRPr sz="1100"/>
            </a:lvl1pPr>
          </a:lstStyle>
          <a:p>
            <a:endParaRPr lang="en-US" altLang="ja-JP"/>
          </a:p>
        </p:txBody>
      </p:sp>
      <p:sp>
        <p:nvSpPr>
          <p:cNvPr id="89092" name="Rectangle 4"/>
          <p:cNvSpPr>
            <a:spLocks noGrp="1" noChangeArrowheads="1"/>
          </p:cNvSpPr>
          <p:nvPr>
            <p:ph type="ftr" sz="quarter" idx="2"/>
          </p:nvPr>
        </p:nvSpPr>
        <p:spPr bwMode="auto">
          <a:xfrm>
            <a:off x="3" y="9406791"/>
            <a:ext cx="2985671" cy="535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26" tIns="45863" rIns="91726" bIns="45863" numCol="1" anchor="b" anchorCtr="0" compatLnSpc="1">
            <a:prstTxWarp prst="textNoShape">
              <a:avLst/>
            </a:prstTxWarp>
          </a:bodyPr>
          <a:lstStyle>
            <a:lvl1pPr defTabSz="918729">
              <a:defRPr sz="1100"/>
            </a:lvl1pPr>
          </a:lstStyle>
          <a:p>
            <a:endParaRPr lang="en-US" altLang="ja-JP"/>
          </a:p>
        </p:txBody>
      </p:sp>
      <p:sp>
        <p:nvSpPr>
          <p:cNvPr id="89093" name="Rectangle 5"/>
          <p:cNvSpPr>
            <a:spLocks noGrp="1" noChangeArrowheads="1"/>
          </p:cNvSpPr>
          <p:nvPr>
            <p:ph type="sldNum" sz="quarter" idx="3"/>
          </p:nvPr>
        </p:nvSpPr>
        <p:spPr bwMode="auto">
          <a:xfrm>
            <a:off x="3827947" y="9406791"/>
            <a:ext cx="2985671" cy="535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26" tIns="45863" rIns="91726" bIns="45863" numCol="1" anchor="b" anchorCtr="0" compatLnSpc="1">
            <a:prstTxWarp prst="textNoShape">
              <a:avLst/>
            </a:prstTxWarp>
          </a:bodyPr>
          <a:lstStyle>
            <a:lvl1pPr algn="r" defTabSz="918729">
              <a:defRPr sz="1100"/>
            </a:lvl1pPr>
          </a:lstStyle>
          <a:p>
            <a:fld id="{8512D75A-4968-4B85-978D-6B81A9CAAE46}" type="slidenum">
              <a:rPr lang="en-US" altLang="ja-JP"/>
              <a:pPr/>
              <a:t>‹#›</a:t>
            </a:fld>
            <a:endParaRPr lang="en-US" altLang="ja-JP"/>
          </a:p>
        </p:txBody>
      </p:sp>
    </p:spTree>
    <p:extLst>
      <p:ext uri="{BB962C8B-B14F-4D97-AF65-F5344CB8AC3E}">
        <p14:creationId xmlns:p14="http://schemas.microsoft.com/office/powerpoint/2010/main" val="9161541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4" y="1"/>
            <a:ext cx="2950375" cy="495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726" tIns="45863" rIns="91726" bIns="45863" numCol="1" anchor="ctr" anchorCtr="0" compatLnSpc="1">
            <a:prstTxWarp prst="textNoShape">
              <a:avLst/>
            </a:prstTxWarp>
          </a:bodyPr>
          <a:lstStyle>
            <a:lvl1pPr defTabSz="918729">
              <a:defRPr sz="1100">
                <a:latin typeface="Times New Roman" pitchFamily="18" charset="0"/>
              </a:defRPr>
            </a:lvl1pPr>
          </a:lstStyle>
          <a:p>
            <a:endParaRPr lang="en-US" altLang="ja-JP"/>
          </a:p>
        </p:txBody>
      </p:sp>
      <p:sp>
        <p:nvSpPr>
          <p:cNvPr id="6147" name="Rectangle 3"/>
          <p:cNvSpPr>
            <a:spLocks noGrp="1" noChangeArrowheads="1"/>
          </p:cNvSpPr>
          <p:nvPr>
            <p:ph type="dt" idx="1"/>
          </p:nvPr>
        </p:nvSpPr>
        <p:spPr bwMode="auto">
          <a:xfrm>
            <a:off x="3856828" y="1"/>
            <a:ext cx="2950375" cy="495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726" tIns="45863" rIns="91726" bIns="45863" numCol="1" anchor="ctr" anchorCtr="0" compatLnSpc="1">
            <a:prstTxWarp prst="textNoShape">
              <a:avLst/>
            </a:prstTxWarp>
          </a:bodyPr>
          <a:lstStyle>
            <a:lvl1pPr algn="r" defTabSz="918729">
              <a:defRPr sz="1100">
                <a:latin typeface="Times New Roman" pitchFamily="18" charset="0"/>
              </a:defRPr>
            </a:lvl1pPr>
          </a:lstStyle>
          <a:p>
            <a:endParaRPr lang="en-US" altLang="ja-JP"/>
          </a:p>
        </p:txBody>
      </p:sp>
      <p:sp>
        <p:nvSpPr>
          <p:cNvPr id="6148" name="Rectangle 4"/>
          <p:cNvSpPr>
            <a:spLocks noGrp="1" noRot="1" noChangeAspect="1" noChangeArrowheads="1" noTextEdit="1"/>
          </p:cNvSpPr>
          <p:nvPr>
            <p:ph type="sldImg" idx="2"/>
          </p:nvPr>
        </p:nvSpPr>
        <p:spPr bwMode="auto">
          <a:xfrm>
            <a:off x="711200" y="744538"/>
            <a:ext cx="5387975" cy="372903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08058" y="4719390"/>
            <a:ext cx="4991091" cy="447470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726" tIns="45863" rIns="91726" bIns="45863" numCol="1" anchor="ctr"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150" name="Rectangle 6"/>
          <p:cNvSpPr>
            <a:spLocks noGrp="1" noChangeArrowheads="1"/>
          </p:cNvSpPr>
          <p:nvPr>
            <p:ph type="ftr" sz="quarter" idx="4"/>
          </p:nvPr>
        </p:nvSpPr>
        <p:spPr bwMode="auto">
          <a:xfrm>
            <a:off x="4" y="9443574"/>
            <a:ext cx="2950375" cy="495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726" tIns="45863" rIns="91726" bIns="45863" numCol="1" anchor="b" anchorCtr="0" compatLnSpc="1">
            <a:prstTxWarp prst="textNoShape">
              <a:avLst/>
            </a:prstTxWarp>
          </a:bodyPr>
          <a:lstStyle>
            <a:lvl1pPr defTabSz="918729">
              <a:defRPr sz="1100">
                <a:latin typeface="Times New Roman" pitchFamily="18" charset="0"/>
              </a:defRPr>
            </a:lvl1pPr>
          </a:lstStyle>
          <a:p>
            <a:endParaRPr lang="en-US" altLang="ja-JP"/>
          </a:p>
        </p:txBody>
      </p:sp>
      <p:sp>
        <p:nvSpPr>
          <p:cNvPr id="6151" name="Rectangle 7"/>
          <p:cNvSpPr>
            <a:spLocks noGrp="1" noChangeArrowheads="1"/>
          </p:cNvSpPr>
          <p:nvPr>
            <p:ph type="sldNum" sz="quarter" idx="5"/>
          </p:nvPr>
        </p:nvSpPr>
        <p:spPr bwMode="auto">
          <a:xfrm>
            <a:off x="3856828" y="9443574"/>
            <a:ext cx="2950375" cy="495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726" tIns="45863" rIns="91726" bIns="45863" numCol="1" anchor="b" anchorCtr="0" compatLnSpc="1">
            <a:prstTxWarp prst="textNoShape">
              <a:avLst/>
            </a:prstTxWarp>
          </a:bodyPr>
          <a:lstStyle>
            <a:lvl1pPr algn="r" defTabSz="918729">
              <a:defRPr sz="1100">
                <a:latin typeface="Times New Roman" pitchFamily="18" charset="0"/>
              </a:defRPr>
            </a:lvl1pPr>
          </a:lstStyle>
          <a:p>
            <a:fld id="{686D6E00-0F62-4B93-946A-D3C2B941BC77}" type="slidenum">
              <a:rPr lang="en-US" altLang="ja-JP"/>
              <a:pPr/>
              <a:t>‹#›</a:t>
            </a:fld>
            <a:endParaRPr lang="en-US" altLang="ja-JP"/>
          </a:p>
        </p:txBody>
      </p:sp>
    </p:spTree>
    <p:extLst>
      <p:ext uri="{BB962C8B-B14F-4D97-AF65-F5344CB8AC3E}">
        <p14:creationId xmlns:p14="http://schemas.microsoft.com/office/powerpoint/2010/main" val="269924068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7.xml"/><Relationship Id="rId1" Type="http://schemas.openxmlformats.org/officeDocument/2006/relationships/vmlDrawing" Target="../drawings/vmlDrawing6.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vmlDrawing" Target="../drawings/vmlDrawing7.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9.xml"/><Relationship Id="rId1" Type="http://schemas.openxmlformats.org/officeDocument/2006/relationships/vmlDrawing" Target="../drawings/vmlDrawing8.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89510" y="152636"/>
            <a:ext cx="8552329" cy="396044"/>
          </a:xfrm>
        </p:spPr>
        <p:txBody>
          <a:bodyPr/>
          <a:lstStyle>
            <a:lvl1pPr algn="r">
              <a:defRPr b="1"/>
            </a:lvl1pPr>
          </a:lstStyle>
          <a:p>
            <a:r>
              <a:rPr kumimoji="1" lang="ja-JP" altLang="en-US" dirty="0"/>
              <a:t>マスター タイトルの書式設定</a:t>
            </a:r>
          </a:p>
        </p:txBody>
      </p:sp>
      <p:pic>
        <p:nvPicPr>
          <p:cNvPr id="6" name="図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1" y="2813"/>
            <a:ext cx="901826" cy="630213"/>
          </a:xfrm>
          <a:prstGeom prst="rect">
            <a:avLst/>
          </a:prstGeom>
        </p:spPr>
      </p:pic>
      <p:sp>
        <p:nvSpPr>
          <p:cNvPr id="8" name="Line 5"/>
          <p:cNvSpPr>
            <a:spLocks noChangeShapeType="1"/>
          </p:cNvSpPr>
          <p:nvPr userDrawn="1"/>
        </p:nvSpPr>
        <p:spPr bwMode="gray">
          <a:xfrm>
            <a:off x="53312" y="633026"/>
            <a:ext cx="9751084" cy="0"/>
          </a:xfrm>
          <a:prstGeom prst="line">
            <a:avLst/>
          </a:prstGeom>
          <a:noFill/>
          <a:ln w="317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lvl="0" defTabSz="914400" eaLnBrk="1" latinLnBrk="0" hangingPunct="1"/>
            <a:endParaRPr lang="ja-JP" altLang="en-US" sz="1800">
              <a:latin typeface="+mn-lt"/>
              <a:ea typeface="+mn-ea"/>
            </a:endParaRPr>
          </a:p>
        </p:txBody>
      </p:sp>
    </p:spTree>
    <p:extLst>
      <p:ext uri="{BB962C8B-B14F-4D97-AF65-F5344CB8AC3E}">
        <p14:creationId xmlns:p14="http://schemas.microsoft.com/office/powerpoint/2010/main" val="375181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表">
    <p:spTree>
      <p:nvGrpSpPr>
        <p:cNvPr id="1" name=""/>
        <p:cNvGrpSpPr/>
        <p:nvPr/>
      </p:nvGrpSpPr>
      <p:grpSpPr>
        <a:xfrm>
          <a:off x="0" y="0"/>
          <a:ext cx="0" cy="0"/>
          <a:chOff x="0" y="0"/>
          <a:chExt cx="0" cy="0"/>
        </a:xfrm>
      </p:grpSpPr>
      <p:sp>
        <p:nvSpPr>
          <p:cNvPr id="3" name="表プレースホルダー 2"/>
          <p:cNvSpPr>
            <a:spLocks noGrp="1"/>
          </p:cNvSpPr>
          <p:nvPr>
            <p:ph type="tbl" idx="1"/>
          </p:nvPr>
        </p:nvSpPr>
        <p:spPr>
          <a:xfrm>
            <a:off x="762000" y="1143000"/>
            <a:ext cx="8420100" cy="4114800"/>
          </a:xfrm>
          <a:prstGeom prst="rect">
            <a:avLst/>
          </a:prstGeom>
        </p:spPr>
        <p:txBody>
          <a:bodyPr/>
          <a:lstStyle>
            <a:lvl1pPr>
              <a:spcBef>
                <a:spcPts val="400"/>
              </a:spcBef>
              <a:defRPr>
                <a:latin typeface="+mn-lt"/>
              </a:defRPr>
            </a:lvl1pPr>
          </a:lstStyle>
          <a:p>
            <a:endParaRPr lang="ja-JP" altLang="en-US" dirty="0"/>
          </a:p>
        </p:txBody>
      </p:sp>
      <p:sp>
        <p:nvSpPr>
          <p:cNvPr id="8" name="タイトル 1"/>
          <p:cNvSpPr>
            <a:spLocks noGrp="1"/>
          </p:cNvSpPr>
          <p:nvPr>
            <p:ph type="title"/>
          </p:nvPr>
        </p:nvSpPr>
        <p:spPr>
          <a:xfrm>
            <a:off x="1089510" y="152636"/>
            <a:ext cx="8552329" cy="396044"/>
          </a:xfrm>
        </p:spPr>
        <p:txBody>
          <a:bodyPr/>
          <a:lstStyle>
            <a:lvl1pPr algn="r">
              <a:defRPr b="1"/>
            </a:lvl1pPr>
          </a:lstStyle>
          <a:p>
            <a:r>
              <a:rPr kumimoji="1" lang="ja-JP" altLang="en-US" dirty="0"/>
              <a:t>マスター タイトルの書式設定</a:t>
            </a: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1" y="2813"/>
            <a:ext cx="901826" cy="630213"/>
          </a:xfrm>
          <a:prstGeom prst="rect">
            <a:avLst/>
          </a:prstGeom>
        </p:spPr>
      </p:pic>
      <p:sp>
        <p:nvSpPr>
          <p:cNvPr id="13" name="Line 5"/>
          <p:cNvSpPr>
            <a:spLocks noChangeShapeType="1"/>
          </p:cNvSpPr>
          <p:nvPr userDrawn="1"/>
        </p:nvSpPr>
        <p:spPr bwMode="gray">
          <a:xfrm>
            <a:off x="53312" y="633026"/>
            <a:ext cx="9751084" cy="0"/>
          </a:xfrm>
          <a:prstGeom prst="line">
            <a:avLst/>
          </a:prstGeom>
          <a:noFill/>
          <a:ln w="317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lvl="0" defTabSz="914400" eaLnBrk="1" latinLnBrk="0" hangingPunct="1"/>
            <a:endParaRPr lang="ja-JP" altLang="en-US" sz="1800">
              <a:latin typeface="+mn-lt"/>
              <a:ea typeface="+mn-ea"/>
            </a:endParaRPr>
          </a:p>
        </p:txBody>
      </p:sp>
    </p:spTree>
    <p:extLst>
      <p:ext uri="{BB962C8B-B14F-4D97-AF65-F5344CB8AC3E}">
        <p14:creationId xmlns:p14="http://schemas.microsoft.com/office/powerpoint/2010/main" val="347579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lvl1pPr>
              <a:defRPr>
                <a:latin typeface="+mn-lt"/>
              </a:defRPr>
            </a:lvl1pPr>
            <a:lvl2pPr marL="539750" indent="-285750">
              <a:buFont typeface="Yu Gothic UI" panose="020B0500000000000000" pitchFamily="50" charset="-128"/>
              <a:buChar char="･"/>
              <a:defRPr>
                <a:latin typeface="+mn-lt"/>
              </a:defRPr>
            </a:lvl2pPr>
            <a:lvl3pPr>
              <a:defRPr>
                <a:latin typeface="+mn-lt"/>
              </a:defRPr>
            </a:lvl3pPr>
            <a:lvl4pPr>
              <a:defRPr>
                <a:latin typeface="+mn-lt"/>
              </a:defRPr>
            </a:lvl4pPr>
            <a:lvl5pPr>
              <a:defRPr>
                <a:latin typeface="+mn-lt"/>
              </a:defRPr>
            </a:lvl5pPr>
          </a:lstStyle>
          <a:p>
            <a:pPr lvl="0"/>
            <a:r>
              <a:rPr lang="ja-JP" altLang="en-US" dirty="0"/>
              <a:t>マスター テキストの書式設定</a:t>
            </a:r>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p>
          <a:p>
            <a:pPr lvl="4"/>
            <a:r>
              <a:rPr lang="ja-JP" altLang="en-US" dirty="0"/>
              <a:t>第</a:t>
            </a:r>
            <a:r>
              <a:rPr lang="en-US" altLang="ja-JP" dirty="0"/>
              <a:t>5</a:t>
            </a:r>
            <a:r>
              <a:rPr lang="ja-JP" altLang="en-US" dirty="0"/>
              <a:t>レベル</a:t>
            </a:r>
          </a:p>
        </p:txBody>
      </p:sp>
      <p:sp>
        <p:nvSpPr>
          <p:cNvPr id="8" name="タイトル 1"/>
          <p:cNvSpPr>
            <a:spLocks noGrp="1"/>
          </p:cNvSpPr>
          <p:nvPr>
            <p:ph type="title"/>
          </p:nvPr>
        </p:nvSpPr>
        <p:spPr>
          <a:xfrm>
            <a:off x="1089510" y="152636"/>
            <a:ext cx="8552329" cy="396044"/>
          </a:xfrm>
        </p:spPr>
        <p:txBody>
          <a:bodyPr/>
          <a:lstStyle>
            <a:lvl1pPr algn="r">
              <a:defRPr b="1"/>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1" y="2813"/>
            <a:ext cx="901826" cy="630213"/>
          </a:xfrm>
          <a:prstGeom prst="rect">
            <a:avLst/>
          </a:prstGeom>
        </p:spPr>
      </p:pic>
      <p:sp>
        <p:nvSpPr>
          <p:cNvPr id="13" name="Line 5"/>
          <p:cNvSpPr>
            <a:spLocks noChangeShapeType="1"/>
          </p:cNvSpPr>
          <p:nvPr userDrawn="1"/>
        </p:nvSpPr>
        <p:spPr bwMode="gray">
          <a:xfrm>
            <a:off x="53312" y="633026"/>
            <a:ext cx="9751084" cy="0"/>
          </a:xfrm>
          <a:prstGeom prst="line">
            <a:avLst/>
          </a:prstGeom>
          <a:noFill/>
          <a:ln w="317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lvl="0" defTabSz="914400" eaLnBrk="1" latinLnBrk="0" hangingPunct="1"/>
            <a:endParaRPr lang="ja-JP" altLang="en-US" sz="1800">
              <a:latin typeface="+mn-lt"/>
              <a:ea typeface="+mn-ea"/>
            </a:endParaRPr>
          </a:p>
        </p:txBody>
      </p:sp>
    </p:spTree>
    <p:extLst>
      <p:ext uri="{BB962C8B-B14F-4D97-AF65-F5344CB8AC3E}">
        <p14:creationId xmlns:p14="http://schemas.microsoft.com/office/powerpoint/2010/main" val="2561874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タイトル、テキスト、コンテンツ">
    <p:spTree>
      <p:nvGrpSpPr>
        <p:cNvPr id="1" name=""/>
        <p:cNvGrpSpPr/>
        <p:nvPr/>
      </p:nvGrpSpPr>
      <p:grpSpPr>
        <a:xfrm>
          <a:off x="0" y="0"/>
          <a:ext cx="0" cy="0"/>
          <a:chOff x="0" y="0"/>
          <a:chExt cx="0" cy="0"/>
        </a:xfrm>
      </p:grpSpPr>
      <p:graphicFrame>
        <p:nvGraphicFramePr>
          <p:cNvPr id="10" name="オブジェクト 9"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5017" name="think-cell Slide" r:id="rId4" imgW="270" imgH="270" progId="TCLayout.ActiveDocument.1">
                  <p:embed/>
                </p:oleObj>
              </mc:Choice>
              <mc:Fallback>
                <p:oleObj name="think-cell Slide" r:id="rId4" imgW="270" imgH="270" progId="TCLayout.ActiveDocument.1">
                  <p:embed/>
                  <p:pic>
                    <p:nvPicPr>
                      <p:cNvPr id="10" name="オブジェクト 9"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3" name="テキスト プレースホルダー 2"/>
          <p:cNvSpPr>
            <a:spLocks noGrp="1"/>
          </p:cNvSpPr>
          <p:nvPr>
            <p:ph type="body" sz="half" idx="1"/>
          </p:nvPr>
        </p:nvSpPr>
        <p:spPr>
          <a:xfrm>
            <a:off x="762000" y="1440712"/>
            <a:ext cx="4133850" cy="4114800"/>
          </a:xfrm>
        </p:spPr>
        <p:txBody>
          <a:bodyPr/>
          <a:lstStyle>
            <a:lvl1pPr>
              <a:spcBef>
                <a:spcPts val="600"/>
              </a:spcBef>
              <a:defRPr sz="1600">
                <a:latin typeface="+mn-lt"/>
              </a:defRPr>
            </a:lvl1pPr>
            <a:lvl2pPr marL="475200" indent="-244475">
              <a:spcBef>
                <a:spcPts val="600"/>
              </a:spcBef>
              <a:buFont typeface="Yu Gothic UI" panose="020B0500000000000000" pitchFamily="50" charset="-128"/>
              <a:buChar char="･"/>
              <a:defRPr sz="1600">
                <a:latin typeface="+mn-lt"/>
              </a:defRPr>
            </a:lvl2pPr>
            <a:lvl3pPr marL="866775" indent="-228600">
              <a:spcBef>
                <a:spcPts val="600"/>
              </a:spcBef>
              <a:buFont typeface="Arial" pitchFamily="34" charset="0"/>
              <a:buChar char="–"/>
              <a:defRPr sz="1600">
                <a:latin typeface="+mn-lt"/>
              </a:defRPr>
            </a:lvl3pPr>
            <a:lvl4pPr marL="1190625" indent="-201613">
              <a:spcBef>
                <a:spcPts val="600"/>
              </a:spcBef>
              <a:buSzPct val="70000"/>
              <a:buFont typeface="Wingdings" pitchFamily="2" charset="2"/>
              <a:buChar char="l"/>
              <a:defRPr sz="1600">
                <a:latin typeface="+mn-lt"/>
              </a:defRPr>
            </a:lvl4pPr>
            <a:lvl5pPr marL="1530350" indent="-190500">
              <a:spcBef>
                <a:spcPts val="600"/>
              </a:spcBef>
              <a:buSzPct val="70000"/>
              <a:buFont typeface="Arial" pitchFamily="34" charset="0"/>
              <a:buChar char="–"/>
              <a:defRPr sz="1600">
                <a:latin typeface="+mn-lt"/>
              </a:defRPr>
            </a:lvl5pPr>
          </a:lstStyle>
          <a:p>
            <a:pPr lvl="0"/>
            <a:r>
              <a:rPr lang="ja-JP" altLang="en-US" dirty="0"/>
              <a:t>マスター テキストの書式設定</a:t>
            </a:r>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p>
          <a:p>
            <a:pPr lvl="4"/>
            <a:r>
              <a:rPr lang="ja-JP" altLang="en-US" dirty="0"/>
              <a:t>第</a:t>
            </a:r>
            <a:r>
              <a:rPr lang="en-US" altLang="ja-JP" dirty="0"/>
              <a:t>5</a:t>
            </a:r>
            <a:r>
              <a:rPr lang="ja-JP" altLang="en-US" dirty="0"/>
              <a:t>レベル</a:t>
            </a:r>
          </a:p>
        </p:txBody>
      </p:sp>
      <p:sp>
        <p:nvSpPr>
          <p:cNvPr id="13" name="テキスト プレースホルダー 2"/>
          <p:cNvSpPr>
            <a:spLocks noGrp="1"/>
          </p:cNvSpPr>
          <p:nvPr>
            <p:ph type="body" sz="half" idx="10"/>
          </p:nvPr>
        </p:nvSpPr>
        <p:spPr>
          <a:xfrm>
            <a:off x="5019675" y="1440712"/>
            <a:ext cx="4133850" cy="4114800"/>
          </a:xfrm>
        </p:spPr>
        <p:txBody>
          <a:bodyPr/>
          <a:lstStyle>
            <a:lvl1pPr>
              <a:spcBef>
                <a:spcPts val="600"/>
              </a:spcBef>
              <a:defRPr sz="1600">
                <a:latin typeface="+mn-lt"/>
              </a:defRPr>
            </a:lvl1pPr>
            <a:lvl2pPr marL="475200" indent="-244475">
              <a:spcBef>
                <a:spcPts val="600"/>
              </a:spcBef>
              <a:buFont typeface="Yu Gothic UI" panose="020B0500000000000000" pitchFamily="50" charset="-128"/>
              <a:buChar char="･"/>
              <a:defRPr sz="1600">
                <a:latin typeface="+mn-lt"/>
              </a:defRPr>
            </a:lvl2pPr>
            <a:lvl3pPr marL="866775" indent="-228600">
              <a:spcBef>
                <a:spcPts val="600"/>
              </a:spcBef>
              <a:buFont typeface="Arial" pitchFamily="34" charset="0"/>
              <a:buChar char="–"/>
              <a:defRPr sz="1600">
                <a:latin typeface="+mn-lt"/>
              </a:defRPr>
            </a:lvl3pPr>
            <a:lvl4pPr marL="1190625" indent="-201613">
              <a:spcBef>
                <a:spcPts val="600"/>
              </a:spcBef>
              <a:buSzPct val="70000"/>
              <a:buFont typeface="Wingdings" pitchFamily="2" charset="2"/>
              <a:buChar char="l"/>
              <a:defRPr sz="1600">
                <a:latin typeface="+mn-lt"/>
              </a:defRPr>
            </a:lvl4pPr>
            <a:lvl5pPr marL="1530350" indent="-190500">
              <a:spcBef>
                <a:spcPts val="600"/>
              </a:spcBef>
              <a:buSzPct val="70000"/>
              <a:buFont typeface="Arial" pitchFamily="34" charset="0"/>
              <a:buChar char="–"/>
              <a:defRPr sz="1600">
                <a:latin typeface="+mn-lt"/>
              </a:defRPr>
            </a:lvl5pPr>
          </a:lstStyle>
          <a:p>
            <a:pPr lvl="0"/>
            <a:r>
              <a:rPr lang="ja-JP" altLang="en-US" dirty="0"/>
              <a:t>マスター テキストの書式設定</a:t>
            </a:r>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p>
          <a:p>
            <a:pPr lvl="4"/>
            <a:r>
              <a:rPr lang="ja-JP" altLang="en-US" dirty="0"/>
              <a:t>第</a:t>
            </a:r>
            <a:r>
              <a:rPr lang="en-US" altLang="ja-JP" dirty="0"/>
              <a:t>5</a:t>
            </a:r>
            <a:r>
              <a:rPr lang="ja-JP" altLang="en-US" dirty="0"/>
              <a:t>レベル</a:t>
            </a:r>
          </a:p>
        </p:txBody>
      </p:sp>
      <p:sp>
        <p:nvSpPr>
          <p:cNvPr id="9" name="タイトル 1"/>
          <p:cNvSpPr>
            <a:spLocks noGrp="1"/>
          </p:cNvSpPr>
          <p:nvPr>
            <p:ph type="title"/>
          </p:nvPr>
        </p:nvSpPr>
        <p:spPr>
          <a:xfrm>
            <a:off x="1089510" y="152636"/>
            <a:ext cx="8552329" cy="396044"/>
          </a:xfrm>
        </p:spPr>
        <p:txBody>
          <a:bodyPr/>
          <a:lstStyle>
            <a:lvl1pPr algn="r">
              <a:defRPr b="1"/>
            </a:lvl1pPr>
          </a:lstStyle>
          <a:p>
            <a:r>
              <a:rPr kumimoji="1" lang="ja-JP" altLang="en-US" dirty="0"/>
              <a:t>マスター タイトルの書式設定</a:t>
            </a:r>
          </a:p>
        </p:txBody>
      </p:sp>
      <p:pic>
        <p:nvPicPr>
          <p:cNvPr id="11" name="図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511" y="2813"/>
            <a:ext cx="901826" cy="630213"/>
          </a:xfrm>
          <a:prstGeom prst="rect">
            <a:avLst/>
          </a:prstGeom>
        </p:spPr>
      </p:pic>
      <p:sp>
        <p:nvSpPr>
          <p:cNvPr id="17" name="Line 5"/>
          <p:cNvSpPr>
            <a:spLocks noChangeShapeType="1"/>
          </p:cNvSpPr>
          <p:nvPr userDrawn="1"/>
        </p:nvSpPr>
        <p:spPr bwMode="gray">
          <a:xfrm>
            <a:off x="53312" y="633026"/>
            <a:ext cx="9751084" cy="0"/>
          </a:xfrm>
          <a:prstGeom prst="line">
            <a:avLst/>
          </a:prstGeom>
          <a:noFill/>
          <a:ln w="317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lvl="0" defTabSz="914400" eaLnBrk="1" latinLnBrk="0" hangingPunct="1"/>
            <a:endParaRPr lang="ja-JP" altLang="en-US" sz="1800">
              <a:latin typeface="+mn-lt"/>
              <a:ea typeface="+mn-ea"/>
            </a:endParaRPr>
          </a:p>
        </p:txBody>
      </p:sp>
    </p:spTree>
    <p:extLst>
      <p:ext uri="{BB962C8B-B14F-4D97-AF65-F5344CB8AC3E}">
        <p14:creationId xmlns:p14="http://schemas.microsoft.com/office/powerpoint/2010/main" val="3140269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タイトル、テキスト、コンテンツ">
    <p:spTree>
      <p:nvGrpSpPr>
        <p:cNvPr id="1" name=""/>
        <p:cNvGrpSpPr/>
        <p:nvPr/>
      </p:nvGrpSpPr>
      <p:grpSpPr>
        <a:xfrm>
          <a:off x="0" y="0"/>
          <a:ext cx="0" cy="0"/>
          <a:chOff x="0" y="0"/>
          <a:chExt cx="0" cy="0"/>
        </a:xfrm>
      </p:grpSpPr>
      <p:graphicFrame>
        <p:nvGraphicFramePr>
          <p:cNvPr id="10" name="オブジェクト 9"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6041" name="think-cell Slide" r:id="rId4" imgW="270" imgH="270" progId="TCLayout.ActiveDocument.1">
                  <p:embed/>
                </p:oleObj>
              </mc:Choice>
              <mc:Fallback>
                <p:oleObj name="think-cell Slide" r:id="rId4" imgW="270" imgH="270" progId="TCLayout.ActiveDocument.1">
                  <p:embed/>
                  <p:pic>
                    <p:nvPicPr>
                      <p:cNvPr id="10" name="オブジェクト 9"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3" name="テキスト プレースホルダー 2"/>
          <p:cNvSpPr>
            <a:spLocks noGrp="1"/>
          </p:cNvSpPr>
          <p:nvPr>
            <p:ph type="body" sz="half" idx="1" hasCustomPrompt="1"/>
          </p:nvPr>
        </p:nvSpPr>
        <p:spPr>
          <a:xfrm>
            <a:off x="361406" y="1440712"/>
            <a:ext cx="2939143" cy="4114800"/>
          </a:xfrm>
        </p:spPr>
        <p:txBody>
          <a:bodyPr/>
          <a:lstStyle>
            <a:lvl1pPr>
              <a:spcBef>
                <a:spcPts val="600"/>
              </a:spcBef>
              <a:defRPr sz="1400">
                <a:latin typeface="+mn-lt"/>
              </a:defRPr>
            </a:lvl1pPr>
            <a:lvl2pPr marL="435600" indent="-255600">
              <a:spcBef>
                <a:spcPts val="400"/>
              </a:spcBef>
              <a:buFont typeface="Yu Gothic UI" panose="020B0500000000000000" pitchFamily="50" charset="-128"/>
              <a:buChar char="･"/>
              <a:defRPr sz="1400">
                <a:latin typeface="+mn-lt"/>
              </a:defRPr>
            </a:lvl2pPr>
            <a:lvl3pPr marL="771525" indent="-222250">
              <a:spcBef>
                <a:spcPts val="400"/>
              </a:spcBef>
              <a:buFont typeface="Arial" pitchFamily="34" charset="0"/>
              <a:buChar char="–"/>
              <a:defRPr sz="1400">
                <a:latin typeface="+mn-lt"/>
              </a:defRPr>
            </a:lvl3pPr>
            <a:lvl4pPr marL="1123950" indent="-201613">
              <a:spcBef>
                <a:spcPts val="600"/>
              </a:spcBef>
              <a:buSzPct val="70000"/>
              <a:buFont typeface="Wingdings" pitchFamily="2" charset="2"/>
              <a:buChar char="l"/>
              <a:defRPr sz="1400">
                <a:latin typeface="+mn-lt"/>
              </a:defRPr>
            </a:lvl4pPr>
            <a:lvl5pPr marL="1476375" indent="-190500">
              <a:spcBef>
                <a:spcPts val="600"/>
              </a:spcBef>
              <a:buSzPct val="70000"/>
              <a:buFont typeface="Arial" pitchFamily="34" charset="0"/>
              <a:buChar char="–"/>
              <a:defRPr sz="1400">
                <a:latin typeface="+mn-lt"/>
              </a:defRPr>
            </a:lvl5pPr>
          </a:lstStyle>
          <a:p>
            <a:pPr lvl="0"/>
            <a:r>
              <a:rPr lang="ja-JP" altLang="en-US" dirty="0"/>
              <a:t>マスター テキスト</a:t>
            </a:r>
            <a:r>
              <a:rPr lang="en-US" altLang="ja-JP" dirty="0"/>
              <a:t>14pt</a:t>
            </a:r>
            <a:endParaRPr lang="ja-JP" altLang="en-US" dirty="0"/>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p>
          <a:p>
            <a:pPr lvl="4"/>
            <a:r>
              <a:rPr lang="ja-JP" altLang="en-US" dirty="0"/>
              <a:t>第</a:t>
            </a:r>
            <a:r>
              <a:rPr lang="en-US" altLang="ja-JP" dirty="0"/>
              <a:t>5</a:t>
            </a:r>
            <a:r>
              <a:rPr lang="ja-JP" altLang="en-US" dirty="0"/>
              <a:t>レベル</a:t>
            </a:r>
          </a:p>
        </p:txBody>
      </p:sp>
      <p:sp>
        <p:nvSpPr>
          <p:cNvPr id="18" name="テキスト プレースホルダー 2"/>
          <p:cNvSpPr>
            <a:spLocks noGrp="1"/>
          </p:cNvSpPr>
          <p:nvPr>
            <p:ph type="body" sz="half" idx="10" hasCustomPrompt="1"/>
          </p:nvPr>
        </p:nvSpPr>
        <p:spPr>
          <a:xfrm>
            <a:off x="3480795" y="1440712"/>
            <a:ext cx="2939143" cy="4114800"/>
          </a:xfrm>
        </p:spPr>
        <p:txBody>
          <a:bodyPr/>
          <a:lstStyle>
            <a:lvl1pPr>
              <a:spcBef>
                <a:spcPts val="600"/>
              </a:spcBef>
              <a:defRPr sz="1400">
                <a:latin typeface="+mn-lt"/>
              </a:defRPr>
            </a:lvl1pPr>
            <a:lvl2pPr marL="435600" indent="-255600">
              <a:spcBef>
                <a:spcPts val="400"/>
              </a:spcBef>
              <a:buFont typeface="Yu Gothic UI" panose="020B0500000000000000" pitchFamily="50" charset="-128"/>
              <a:buChar char="･"/>
              <a:defRPr sz="1400">
                <a:latin typeface="+mn-lt"/>
              </a:defRPr>
            </a:lvl2pPr>
            <a:lvl3pPr marL="771525" indent="-222250">
              <a:spcBef>
                <a:spcPts val="400"/>
              </a:spcBef>
              <a:buFont typeface="Arial" pitchFamily="34" charset="0"/>
              <a:buChar char="–"/>
              <a:defRPr sz="1400">
                <a:latin typeface="+mn-lt"/>
              </a:defRPr>
            </a:lvl3pPr>
            <a:lvl4pPr marL="1123950" indent="-201613">
              <a:spcBef>
                <a:spcPts val="600"/>
              </a:spcBef>
              <a:buSzPct val="70000"/>
              <a:buFont typeface="Wingdings" pitchFamily="2" charset="2"/>
              <a:buChar char="l"/>
              <a:defRPr sz="1400">
                <a:latin typeface="+mn-lt"/>
              </a:defRPr>
            </a:lvl4pPr>
            <a:lvl5pPr marL="1476375" indent="-190500">
              <a:spcBef>
                <a:spcPts val="600"/>
              </a:spcBef>
              <a:buSzPct val="70000"/>
              <a:buFont typeface="Arial" pitchFamily="34" charset="0"/>
              <a:buChar char="–"/>
              <a:defRPr sz="1400">
                <a:latin typeface="+mn-lt"/>
              </a:defRPr>
            </a:lvl5pPr>
          </a:lstStyle>
          <a:p>
            <a:pPr lvl="0"/>
            <a:r>
              <a:rPr lang="ja-JP" altLang="en-US" dirty="0"/>
              <a:t>マスター テキスト</a:t>
            </a:r>
            <a:r>
              <a:rPr lang="en-US" altLang="ja-JP" dirty="0"/>
              <a:t>14pt</a:t>
            </a:r>
            <a:endParaRPr lang="ja-JP" altLang="en-US" dirty="0"/>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p>
          <a:p>
            <a:pPr lvl="4"/>
            <a:r>
              <a:rPr lang="ja-JP" altLang="en-US" dirty="0"/>
              <a:t>第</a:t>
            </a:r>
            <a:r>
              <a:rPr lang="en-US" altLang="ja-JP" dirty="0"/>
              <a:t>5</a:t>
            </a:r>
            <a:r>
              <a:rPr lang="ja-JP" altLang="en-US" dirty="0"/>
              <a:t>レベル</a:t>
            </a:r>
          </a:p>
        </p:txBody>
      </p:sp>
      <p:sp>
        <p:nvSpPr>
          <p:cNvPr id="19" name="テキスト プレースホルダー 2"/>
          <p:cNvSpPr>
            <a:spLocks noGrp="1"/>
          </p:cNvSpPr>
          <p:nvPr>
            <p:ph type="body" sz="half" idx="11" hasCustomPrompt="1"/>
          </p:nvPr>
        </p:nvSpPr>
        <p:spPr>
          <a:xfrm>
            <a:off x="6600184" y="1440712"/>
            <a:ext cx="2939143" cy="4114800"/>
          </a:xfrm>
        </p:spPr>
        <p:txBody>
          <a:bodyPr/>
          <a:lstStyle>
            <a:lvl1pPr>
              <a:spcBef>
                <a:spcPts val="600"/>
              </a:spcBef>
              <a:defRPr sz="1400">
                <a:latin typeface="+mn-lt"/>
              </a:defRPr>
            </a:lvl1pPr>
            <a:lvl2pPr marL="435600" indent="-255600">
              <a:spcBef>
                <a:spcPts val="400"/>
              </a:spcBef>
              <a:buFont typeface="Yu Gothic UI" panose="020B0500000000000000" pitchFamily="50" charset="-128"/>
              <a:buChar char="･"/>
              <a:defRPr sz="1400">
                <a:latin typeface="+mn-lt"/>
              </a:defRPr>
            </a:lvl2pPr>
            <a:lvl3pPr marL="771525" indent="-222250">
              <a:spcBef>
                <a:spcPts val="400"/>
              </a:spcBef>
              <a:buFont typeface="Arial" pitchFamily="34" charset="0"/>
              <a:buChar char="–"/>
              <a:defRPr sz="1400">
                <a:latin typeface="+mn-lt"/>
              </a:defRPr>
            </a:lvl3pPr>
            <a:lvl4pPr marL="1123950" indent="-201613">
              <a:spcBef>
                <a:spcPts val="600"/>
              </a:spcBef>
              <a:buSzPct val="70000"/>
              <a:buFont typeface="Wingdings" pitchFamily="2" charset="2"/>
              <a:buChar char="l"/>
              <a:defRPr sz="1400">
                <a:latin typeface="+mn-lt"/>
              </a:defRPr>
            </a:lvl4pPr>
            <a:lvl5pPr marL="1476375" indent="-190500">
              <a:spcBef>
                <a:spcPts val="600"/>
              </a:spcBef>
              <a:buSzPct val="70000"/>
              <a:buFont typeface="Arial" pitchFamily="34" charset="0"/>
              <a:buChar char="–"/>
              <a:defRPr sz="1400">
                <a:latin typeface="+mn-lt"/>
              </a:defRPr>
            </a:lvl5pPr>
          </a:lstStyle>
          <a:p>
            <a:pPr lvl="0"/>
            <a:r>
              <a:rPr lang="ja-JP" altLang="en-US" dirty="0"/>
              <a:t>マスター テキスト</a:t>
            </a:r>
            <a:r>
              <a:rPr lang="en-US" altLang="ja-JP" dirty="0"/>
              <a:t>14pt</a:t>
            </a:r>
            <a:endParaRPr lang="ja-JP" altLang="en-US" dirty="0"/>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p>
          <a:p>
            <a:pPr lvl="4"/>
            <a:r>
              <a:rPr lang="ja-JP" altLang="en-US" dirty="0"/>
              <a:t>第</a:t>
            </a:r>
            <a:r>
              <a:rPr lang="en-US" altLang="ja-JP" dirty="0"/>
              <a:t>5</a:t>
            </a:r>
            <a:r>
              <a:rPr lang="ja-JP" altLang="en-US" dirty="0"/>
              <a:t>レベル</a:t>
            </a:r>
          </a:p>
        </p:txBody>
      </p:sp>
      <p:sp>
        <p:nvSpPr>
          <p:cNvPr id="11" name="タイトル 1"/>
          <p:cNvSpPr>
            <a:spLocks noGrp="1"/>
          </p:cNvSpPr>
          <p:nvPr>
            <p:ph type="title"/>
          </p:nvPr>
        </p:nvSpPr>
        <p:spPr>
          <a:xfrm>
            <a:off x="1089510" y="152636"/>
            <a:ext cx="8552329" cy="396044"/>
          </a:xfrm>
        </p:spPr>
        <p:txBody>
          <a:bodyPr/>
          <a:lstStyle>
            <a:lvl1pPr algn="r">
              <a:defRPr b="1"/>
            </a:lvl1pPr>
          </a:lstStyle>
          <a:p>
            <a:r>
              <a:rPr kumimoji="1" lang="ja-JP" altLang="en-US" dirty="0"/>
              <a:t>マスター タイトルの書式設定</a:t>
            </a:r>
          </a:p>
        </p:txBody>
      </p:sp>
      <p:pic>
        <p:nvPicPr>
          <p:cNvPr id="13" name="図 1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511" y="2813"/>
            <a:ext cx="901826" cy="630213"/>
          </a:xfrm>
          <a:prstGeom prst="rect">
            <a:avLst/>
          </a:prstGeom>
        </p:spPr>
      </p:pic>
      <p:sp>
        <p:nvSpPr>
          <p:cNvPr id="17" name="Line 5"/>
          <p:cNvSpPr>
            <a:spLocks noChangeShapeType="1"/>
          </p:cNvSpPr>
          <p:nvPr userDrawn="1"/>
        </p:nvSpPr>
        <p:spPr bwMode="gray">
          <a:xfrm>
            <a:off x="53312" y="633026"/>
            <a:ext cx="9751084" cy="0"/>
          </a:xfrm>
          <a:prstGeom prst="line">
            <a:avLst/>
          </a:prstGeom>
          <a:noFill/>
          <a:ln w="317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lvl="0" defTabSz="914400" eaLnBrk="1" latinLnBrk="0" hangingPunct="1"/>
            <a:endParaRPr lang="ja-JP" altLang="en-US" sz="1800">
              <a:latin typeface="+mn-lt"/>
              <a:ea typeface="+mn-ea"/>
            </a:endParaRPr>
          </a:p>
        </p:txBody>
      </p:sp>
    </p:spTree>
    <p:extLst>
      <p:ext uri="{BB962C8B-B14F-4D97-AF65-F5344CB8AC3E}">
        <p14:creationId xmlns:p14="http://schemas.microsoft.com/office/powerpoint/2010/main" val="788436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タイトル、テキスト、コンテンツ">
    <p:spTree>
      <p:nvGrpSpPr>
        <p:cNvPr id="1" name=""/>
        <p:cNvGrpSpPr/>
        <p:nvPr/>
      </p:nvGrpSpPr>
      <p:grpSpPr>
        <a:xfrm>
          <a:off x="0" y="0"/>
          <a:ext cx="0" cy="0"/>
          <a:chOff x="0" y="0"/>
          <a:chExt cx="0" cy="0"/>
        </a:xfrm>
      </p:grpSpPr>
      <p:graphicFrame>
        <p:nvGraphicFramePr>
          <p:cNvPr id="10" name="オブジェクト 9"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7065" name="think-cell Slide" r:id="rId4" imgW="270" imgH="270" progId="TCLayout.ActiveDocument.1">
                  <p:embed/>
                </p:oleObj>
              </mc:Choice>
              <mc:Fallback>
                <p:oleObj name="think-cell Slide" r:id="rId4" imgW="270" imgH="270" progId="TCLayout.ActiveDocument.1">
                  <p:embed/>
                  <p:pic>
                    <p:nvPicPr>
                      <p:cNvPr id="10" name="オブジェクト 9"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3" name="テキスト プレースホルダー 2"/>
          <p:cNvSpPr>
            <a:spLocks noGrp="1"/>
          </p:cNvSpPr>
          <p:nvPr>
            <p:ph type="body" sz="half" idx="1" hasCustomPrompt="1"/>
          </p:nvPr>
        </p:nvSpPr>
        <p:spPr>
          <a:xfrm>
            <a:off x="504281" y="1440712"/>
            <a:ext cx="2115093" cy="4114800"/>
          </a:xfrm>
        </p:spPr>
        <p:txBody>
          <a:bodyPr/>
          <a:lstStyle>
            <a:lvl1pPr>
              <a:spcBef>
                <a:spcPts val="600"/>
              </a:spcBef>
              <a:defRPr sz="1200">
                <a:latin typeface="+mn-lt"/>
              </a:defRPr>
            </a:lvl1pPr>
            <a:lvl2pPr marL="361950" indent="-179388">
              <a:spcBef>
                <a:spcPts val="400"/>
              </a:spcBef>
              <a:buFont typeface="Yu Gothic UI" panose="020B0500000000000000" pitchFamily="50" charset="-128"/>
              <a:buChar char="･"/>
              <a:defRPr sz="1200">
                <a:latin typeface="+mn-lt"/>
              </a:defRPr>
            </a:lvl2pPr>
            <a:lvl3pPr marL="628650" indent="-179388">
              <a:spcBef>
                <a:spcPts val="400"/>
              </a:spcBef>
              <a:buFont typeface="Arial" pitchFamily="34" charset="0"/>
              <a:buChar char="–"/>
              <a:defRPr sz="1200">
                <a:latin typeface="+mn-lt"/>
              </a:defRPr>
            </a:lvl3pPr>
            <a:lvl4pPr marL="895350" indent="-179388">
              <a:spcBef>
                <a:spcPts val="600"/>
              </a:spcBef>
              <a:buSzPct val="70000"/>
              <a:buFont typeface="Wingdings" pitchFamily="2" charset="2"/>
              <a:buChar char="l"/>
              <a:defRPr sz="1200">
                <a:latin typeface="+mn-lt"/>
              </a:defRPr>
            </a:lvl4pPr>
            <a:lvl5pPr marL="1162050" indent="-179388">
              <a:spcBef>
                <a:spcPts val="400"/>
              </a:spcBef>
              <a:buSzPct val="70000"/>
              <a:buFont typeface="Arial" pitchFamily="34" charset="0"/>
              <a:buChar char="–"/>
              <a:defRPr sz="1200">
                <a:latin typeface="+mn-lt"/>
              </a:defRPr>
            </a:lvl5pPr>
          </a:lstStyle>
          <a:p>
            <a:pPr lvl="0"/>
            <a:r>
              <a:rPr lang="ja-JP" altLang="en-US" dirty="0"/>
              <a:t>マスター テキスト</a:t>
            </a:r>
            <a:r>
              <a:rPr lang="en-US" altLang="ja-JP" dirty="0"/>
              <a:t>12pt</a:t>
            </a:r>
            <a:endParaRPr lang="ja-JP" altLang="en-US" dirty="0"/>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endParaRPr lang="en-US" altLang="ja-JP" dirty="0"/>
          </a:p>
          <a:p>
            <a:pPr lvl="4"/>
            <a:r>
              <a:rPr lang="ja-JP" altLang="en-US" dirty="0"/>
              <a:t>第</a:t>
            </a:r>
            <a:r>
              <a:rPr lang="en-US" altLang="ja-JP" dirty="0"/>
              <a:t>5</a:t>
            </a:r>
            <a:r>
              <a:rPr lang="ja-JP" altLang="en-US" dirty="0"/>
              <a:t>レベル</a:t>
            </a:r>
          </a:p>
        </p:txBody>
      </p:sp>
      <p:sp>
        <p:nvSpPr>
          <p:cNvPr id="21" name="テキスト プレースホルダー 2"/>
          <p:cNvSpPr>
            <a:spLocks noGrp="1"/>
          </p:cNvSpPr>
          <p:nvPr>
            <p:ph type="body" sz="half" idx="10" hasCustomPrompt="1"/>
          </p:nvPr>
        </p:nvSpPr>
        <p:spPr>
          <a:xfrm>
            <a:off x="2771231" y="1440712"/>
            <a:ext cx="2115093" cy="4114800"/>
          </a:xfrm>
        </p:spPr>
        <p:txBody>
          <a:bodyPr/>
          <a:lstStyle>
            <a:lvl1pPr>
              <a:spcBef>
                <a:spcPts val="600"/>
              </a:spcBef>
              <a:defRPr sz="1200">
                <a:latin typeface="+mn-lt"/>
              </a:defRPr>
            </a:lvl1pPr>
            <a:lvl2pPr marL="361950" indent="-179388">
              <a:spcBef>
                <a:spcPts val="400"/>
              </a:spcBef>
              <a:buFont typeface="Yu Gothic UI" panose="020B0500000000000000" pitchFamily="50" charset="-128"/>
              <a:buChar char="･"/>
              <a:defRPr sz="1200">
                <a:latin typeface="+mn-lt"/>
              </a:defRPr>
            </a:lvl2pPr>
            <a:lvl3pPr marL="628650" indent="-179388">
              <a:spcBef>
                <a:spcPts val="400"/>
              </a:spcBef>
              <a:buFont typeface="Arial" pitchFamily="34" charset="0"/>
              <a:buChar char="–"/>
              <a:defRPr sz="1200">
                <a:latin typeface="+mn-lt"/>
              </a:defRPr>
            </a:lvl3pPr>
            <a:lvl4pPr marL="895350" indent="-179388">
              <a:spcBef>
                <a:spcPts val="600"/>
              </a:spcBef>
              <a:buSzPct val="70000"/>
              <a:buFont typeface="Wingdings" pitchFamily="2" charset="2"/>
              <a:buChar char="l"/>
              <a:defRPr sz="1200">
                <a:latin typeface="+mn-lt"/>
              </a:defRPr>
            </a:lvl4pPr>
            <a:lvl5pPr marL="1162050" indent="-179388">
              <a:spcBef>
                <a:spcPts val="400"/>
              </a:spcBef>
              <a:buSzPct val="70000"/>
              <a:buFont typeface="Arial" pitchFamily="34" charset="0"/>
              <a:buChar char="–"/>
              <a:defRPr sz="1200">
                <a:latin typeface="+mn-lt"/>
              </a:defRPr>
            </a:lvl5pPr>
          </a:lstStyle>
          <a:p>
            <a:pPr lvl="0"/>
            <a:r>
              <a:rPr lang="ja-JP" altLang="en-US" dirty="0"/>
              <a:t>マスター テキスト</a:t>
            </a:r>
            <a:r>
              <a:rPr lang="en-US" altLang="ja-JP" dirty="0"/>
              <a:t>12pt</a:t>
            </a:r>
            <a:endParaRPr lang="ja-JP" altLang="en-US" dirty="0"/>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endParaRPr lang="en-US" altLang="ja-JP" dirty="0"/>
          </a:p>
          <a:p>
            <a:pPr lvl="4"/>
            <a:r>
              <a:rPr lang="ja-JP" altLang="en-US" dirty="0"/>
              <a:t>第</a:t>
            </a:r>
            <a:r>
              <a:rPr lang="en-US" altLang="ja-JP" dirty="0"/>
              <a:t>5</a:t>
            </a:r>
            <a:r>
              <a:rPr lang="ja-JP" altLang="en-US" dirty="0"/>
              <a:t>レベル</a:t>
            </a:r>
          </a:p>
        </p:txBody>
      </p:sp>
      <p:sp>
        <p:nvSpPr>
          <p:cNvPr id="22" name="テキスト プレースホルダー 2"/>
          <p:cNvSpPr>
            <a:spLocks noGrp="1"/>
          </p:cNvSpPr>
          <p:nvPr>
            <p:ph type="body" sz="half" idx="11" hasCustomPrompt="1"/>
          </p:nvPr>
        </p:nvSpPr>
        <p:spPr>
          <a:xfrm>
            <a:off x="5038181" y="1440712"/>
            <a:ext cx="2115093" cy="4114800"/>
          </a:xfrm>
        </p:spPr>
        <p:txBody>
          <a:bodyPr/>
          <a:lstStyle>
            <a:lvl1pPr>
              <a:spcBef>
                <a:spcPts val="600"/>
              </a:spcBef>
              <a:defRPr sz="1200">
                <a:latin typeface="+mn-lt"/>
              </a:defRPr>
            </a:lvl1pPr>
            <a:lvl2pPr marL="361950" indent="-179388">
              <a:spcBef>
                <a:spcPts val="400"/>
              </a:spcBef>
              <a:buFont typeface="Yu Gothic UI" panose="020B0500000000000000" pitchFamily="50" charset="-128"/>
              <a:buChar char="･"/>
              <a:defRPr sz="1200">
                <a:latin typeface="+mn-lt"/>
              </a:defRPr>
            </a:lvl2pPr>
            <a:lvl3pPr marL="628650" indent="-179388">
              <a:spcBef>
                <a:spcPts val="400"/>
              </a:spcBef>
              <a:buFont typeface="Arial" pitchFamily="34" charset="0"/>
              <a:buChar char="–"/>
              <a:defRPr sz="1200">
                <a:latin typeface="+mn-lt"/>
              </a:defRPr>
            </a:lvl3pPr>
            <a:lvl4pPr marL="895350" indent="-179388">
              <a:spcBef>
                <a:spcPts val="600"/>
              </a:spcBef>
              <a:buSzPct val="70000"/>
              <a:buFont typeface="Wingdings" pitchFamily="2" charset="2"/>
              <a:buChar char="l"/>
              <a:defRPr sz="1200">
                <a:latin typeface="+mn-lt"/>
              </a:defRPr>
            </a:lvl4pPr>
            <a:lvl5pPr marL="1162050" indent="-179388">
              <a:spcBef>
                <a:spcPts val="400"/>
              </a:spcBef>
              <a:buSzPct val="70000"/>
              <a:buFont typeface="Arial" pitchFamily="34" charset="0"/>
              <a:buChar char="–"/>
              <a:defRPr sz="1200">
                <a:latin typeface="+mn-lt"/>
              </a:defRPr>
            </a:lvl5pPr>
          </a:lstStyle>
          <a:p>
            <a:pPr lvl="0"/>
            <a:r>
              <a:rPr lang="ja-JP" altLang="en-US" dirty="0"/>
              <a:t>マスター テキスト</a:t>
            </a:r>
            <a:r>
              <a:rPr lang="en-US" altLang="ja-JP" dirty="0"/>
              <a:t>12pt</a:t>
            </a:r>
            <a:endParaRPr lang="ja-JP" altLang="en-US" dirty="0"/>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endParaRPr lang="en-US" altLang="ja-JP" dirty="0"/>
          </a:p>
          <a:p>
            <a:pPr lvl="4"/>
            <a:r>
              <a:rPr lang="ja-JP" altLang="en-US" dirty="0"/>
              <a:t>第</a:t>
            </a:r>
            <a:r>
              <a:rPr lang="en-US" altLang="ja-JP" dirty="0"/>
              <a:t>5</a:t>
            </a:r>
            <a:r>
              <a:rPr lang="ja-JP" altLang="en-US" dirty="0"/>
              <a:t>レベル</a:t>
            </a:r>
          </a:p>
        </p:txBody>
      </p:sp>
      <p:sp>
        <p:nvSpPr>
          <p:cNvPr id="23" name="テキスト プレースホルダー 2"/>
          <p:cNvSpPr>
            <a:spLocks noGrp="1"/>
          </p:cNvSpPr>
          <p:nvPr>
            <p:ph type="body" sz="half" idx="12" hasCustomPrompt="1"/>
          </p:nvPr>
        </p:nvSpPr>
        <p:spPr>
          <a:xfrm>
            <a:off x="7305131" y="1440712"/>
            <a:ext cx="2115093" cy="4114800"/>
          </a:xfrm>
        </p:spPr>
        <p:txBody>
          <a:bodyPr/>
          <a:lstStyle>
            <a:lvl1pPr>
              <a:spcBef>
                <a:spcPts val="600"/>
              </a:spcBef>
              <a:defRPr sz="1200">
                <a:latin typeface="+mn-lt"/>
              </a:defRPr>
            </a:lvl1pPr>
            <a:lvl2pPr marL="361950" indent="-179388">
              <a:spcBef>
                <a:spcPts val="400"/>
              </a:spcBef>
              <a:buFont typeface="Yu Gothic UI" panose="020B0500000000000000" pitchFamily="50" charset="-128"/>
              <a:buChar char="･"/>
              <a:defRPr sz="1200">
                <a:latin typeface="+mn-lt"/>
              </a:defRPr>
            </a:lvl2pPr>
            <a:lvl3pPr marL="628650" indent="-179388">
              <a:spcBef>
                <a:spcPts val="400"/>
              </a:spcBef>
              <a:buFont typeface="Arial" pitchFamily="34" charset="0"/>
              <a:buChar char="–"/>
              <a:defRPr sz="1200">
                <a:latin typeface="+mn-lt"/>
              </a:defRPr>
            </a:lvl3pPr>
            <a:lvl4pPr marL="895350" indent="-179388">
              <a:spcBef>
                <a:spcPts val="600"/>
              </a:spcBef>
              <a:buSzPct val="70000"/>
              <a:buFont typeface="Wingdings" pitchFamily="2" charset="2"/>
              <a:buChar char="l"/>
              <a:defRPr sz="1200">
                <a:latin typeface="+mn-lt"/>
              </a:defRPr>
            </a:lvl4pPr>
            <a:lvl5pPr marL="1162050" indent="-179388">
              <a:spcBef>
                <a:spcPts val="400"/>
              </a:spcBef>
              <a:buSzPct val="70000"/>
              <a:buFont typeface="Arial" pitchFamily="34" charset="0"/>
              <a:buChar char="–"/>
              <a:defRPr sz="1200">
                <a:latin typeface="+mn-lt"/>
              </a:defRPr>
            </a:lvl5pPr>
          </a:lstStyle>
          <a:p>
            <a:pPr lvl="0"/>
            <a:r>
              <a:rPr lang="ja-JP" altLang="en-US" dirty="0"/>
              <a:t>マスター テキスト</a:t>
            </a:r>
            <a:r>
              <a:rPr lang="en-US" altLang="ja-JP" dirty="0"/>
              <a:t>12pt</a:t>
            </a:r>
            <a:endParaRPr lang="ja-JP" altLang="en-US" dirty="0"/>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endParaRPr lang="en-US" altLang="ja-JP" dirty="0"/>
          </a:p>
          <a:p>
            <a:pPr lvl="4"/>
            <a:r>
              <a:rPr lang="ja-JP" altLang="en-US" dirty="0"/>
              <a:t>第</a:t>
            </a:r>
            <a:r>
              <a:rPr lang="en-US" altLang="ja-JP" dirty="0"/>
              <a:t>5</a:t>
            </a:r>
            <a:r>
              <a:rPr lang="ja-JP" altLang="en-US" dirty="0"/>
              <a:t>レベル</a:t>
            </a:r>
          </a:p>
        </p:txBody>
      </p:sp>
      <p:sp>
        <p:nvSpPr>
          <p:cNvPr id="11" name="タイトル 1"/>
          <p:cNvSpPr>
            <a:spLocks noGrp="1"/>
          </p:cNvSpPr>
          <p:nvPr>
            <p:ph type="title"/>
          </p:nvPr>
        </p:nvSpPr>
        <p:spPr>
          <a:xfrm>
            <a:off x="1089510" y="152636"/>
            <a:ext cx="8552329" cy="396044"/>
          </a:xfrm>
        </p:spPr>
        <p:txBody>
          <a:bodyPr/>
          <a:lstStyle>
            <a:lvl1pPr algn="r">
              <a:defRPr b="1"/>
            </a:lvl1pPr>
          </a:lstStyle>
          <a:p>
            <a:r>
              <a:rPr kumimoji="1" lang="ja-JP" altLang="en-US" dirty="0"/>
              <a:t>マスター タイトルの書式設定</a:t>
            </a:r>
          </a:p>
        </p:txBody>
      </p:sp>
      <p:pic>
        <p:nvPicPr>
          <p:cNvPr id="13" name="図 1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511" y="2813"/>
            <a:ext cx="901826" cy="630213"/>
          </a:xfrm>
          <a:prstGeom prst="rect">
            <a:avLst/>
          </a:prstGeom>
        </p:spPr>
      </p:pic>
      <p:sp>
        <p:nvSpPr>
          <p:cNvPr id="17" name="Line 5"/>
          <p:cNvSpPr>
            <a:spLocks noChangeShapeType="1"/>
          </p:cNvSpPr>
          <p:nvPr userDrawn="1"/>
        </p:nvSpPr>
        <p:spPr bwMode="gray">
          <a:xfrm>
            <a:off x="53312" y="633026"/>
            <a:ext cx="9751084" cy="0"/>
          </a:xfrm>
          <a:prstGeom prst="line">
            <a:avLst/>
          </a:prstGeom>
          <a:noFill/>
          <a:ln w="317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lvl="0" defTabSz="914400" eaLnBrk="1" latinLnBrk="0" hangingPunct="1"/>
            <a:endParaRPr lang="ja-JP" altLang="en-US" sz="1800">
              <a:latin typeface="+mn-lt"/>
              <a:ea typeface="+mn-ea"/>
            </a:endParaRPr>
          </a:p>
        </p:txBody>
      </p:sp>
    </p:spTree>
    <p:extLst>
      <p:ext uri="{BB962C8B-B14F-4D97-AF65-F5344CB8AC3E}">
        <p14:creationId xmlns:p14="http://schemas.microsoft.com/office/powerpoint/2010/main" val="32069436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0457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目次">
    <p:spTree>
      <p:nvGrpSpPr>
        <p:cNvPr id="1" name=""/>
        <p:cNvGrpSpPr/>
        <p:nvPr/>
      </p:nvGrpSpPr>
      <p:grpSpPr>
        <a:xfrm>
          <a:off x="0" y="0"/>
          <a:ext cx="0" cy="0"/>
          <a:chOff x="0" y="0"/>
          <a:chExt cx="0" cy="0"/>
        </a:xfrm>
      </p:grpSpPr>
      <p:sp>
        <p:nvSpPr>
          <p:cNvPr id="6" name="Rectangle 6"/>
          <p:cNvSpPr>
            <a:spLocks noChangeArrowheads="1"/>
          </p:cNvSpPr>
          <p:nvPr userDrawn="1"/>
        </p:nvSpPr>
        <p:spPr bwMode="gray">
          <a:xfrm>
            <a:off x="0" y="0"/>
            <a:ext cx="1892300" cy="6858000"/>
          </a:xfrm>
          <a:prstGeom prst="rect">
            <a:avLst/>
          </a:prstGeom>
          <a:solidFill>
            <a:schemeClr val="tx2"/>
          </a:solidFill>
          <a:ln>
            <a:noFill/>
          </a:ln>
          <a:effectLst/>
        </p:spPr>
        <p:txBody>
          <a:bodyPr lIns="0" tIns="0" rIns="0" bIns="0" anchor="ctr">
            <a:spAutoFit/>
          </a:bodyPr>
          <a:lstStyle/>
          <a:p>
            <a:endParaRPr lang="ja-JP" altLang="en-US"/>
          </a:p>
        </p:txBody>
      </p:sp>
      <p:sp>
        <p:nvSpPr>
          <p:cNvPr id="2" name="タイトル 1"/>
          <p:cNvSpPr>
            <a:spLocks noGrp="1"/>
          </p:cNvSpPr>
          <p:nvPr>
            <p:ph type="title" hasCustomPrompt="1"/>
          </p:nvPr>
        </p:nvSpPr>
        <p:spPr bwMode="white">
          <a:xfrm>
            <a:off x="457200" y="151200"/>
            <a:ext cx="8991600" cy="396000"/>
          </a:xfrm>
          <a:prstGeom prst="rect">
            <a:avLst/>
          </a:prstGeom>
        </p:spPr>
        <p:txBody>
          <a:bodyPr/>
          <a:lstStyle>
            <a:lvl1pPr>
              <a:defRPr>
                <a:solidFill>
                  <a:schemeClr val="bg1"/>
                </a:solidFill>
              </a:defRPr>
            </a:lvl1pPr>
          </a:lstStyle>
          <a:p>
            <a:r>
              <a:rPr kumimoji="1" lang="ja-JP" altLang="en-US" dirty="0"/>
              <a:t>マスタータイトルの書式設定</a:t>
            </a:r>
          </a:p>
        </p:txBody>
      </p:sp>
    </p:spTree>
    <p:extLst>
      <p:ext uri="{BB962C8B-B14F-4D97-AF65-F5344CB8AC3E}">
        <p14:creationId xmlns:p14="http://schemas.microsoft.com/office/powerpoint/2010/main" val="759898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表">
    <p:spTree>
      <p:nvGrpSpPr>
        <p:cNvPr id="1" name=""/>
        <p:cNvGrpSpPr/>
        <p:nvPr/>
      </p:nvGrpSpPr>
      <p:grpSpPr>
        <a:xfrm>
          <a:off x="0" y="0"/>
          <a:ext cx="0" cy="0"/>
          <a:chOff x="0" y="0"/>
          <a:chExt cx="0" cy="0"/>
        </a:xfrm>
      </p:grpSpPr>
      <p:sp>
        <p:nvSpPr>
          <p:cNvPr id="3" name="表プレースホルダー 2"/>
          <p:cNvSpPr>
            <a:spLocks noGrp="1"/>
          </p:cNvSpPr>
          <p:nvPr>
            <p:ph type="tbl" idx="1"/>
          </p:nvPr>
        </p:nvSpPr>
        <p:spPr>
          <a:xfrm>
            <a:off x="762000" y="1143000"/>
            <a:ext cx="8420100" cy="4114800"/>
          </a:xfrm>
          <a:prstGeom prst="rect">
            <a:avLst/>
          </a:prstGeom>
        </p:spPr>
        <p:txBody>
          <a:bodyPr/>
          <a:lstStyle>
            <a:lvl1pPr>
              <a:spcBef>
                <a:spcPts val="400"/>
              </a:spcBef>
              <a:defRPr>
                <a:latin typeface="+mn-lt"/>
              </a:defRPr>
            </a:lvl1pPr>
          </a:lstStyle>
          <a:p>
            <a:endParaRPr lang="ja-JP" altLang="en-US" dirty="0"/>
          </a:p>
        </p:txBody>
      </p:sp>
      <p:sp>
        <p:nvSpPr>
          <p:cNvPr id="8" name="タイトル 1"/>
          <p:cNvSpPr>
            <a:spLocks noGrp="1"/>
          </p:cNvSpPr>
          <p:nvPr>
            <p:ph type="title"/>
          </p:nvPr>
        </p:nvSpPr>
        <p:spPr>
          <a:xfrm>
            <a:off x="1089510" y="152636"/>
            <a:ext cx="8552329" cy="396044"/>
          </a:xfrm>
        </p:spPr>
        <p:txBody>
          <a:bodyPr/>
          <a:lstStyle>
            <a:lvl1pPr algn="r">
              <a:defRPr b="1"/>
            </a:lvl1pPr>
          </a:lstStyle>
          <a:p>
            <a:r>
              <a:rPr kumimoji="1" lang="ja-JP" altLang="en-US" dirty="0"/>
              <a:t>マスター タイトルの書式設定</a:t>
            </a: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1" y="2813"/>
            <a:ext cx="901826" cy="630213"/>
          </a:xfrm>
          <a:prstGeom prst="rect">
            <a:avLst/>
          </a:prstGeom>
        </p:spPr>
      </p:pic>
      <p:sp>
        <p:nvSpPr>
          <p:cNvPr id="13" name="Line 5"/>
          <p:cNvSpPr>
            <a:spLocks noChangeShapeType="1"/>
          </p:cNvSpPr>
          <p:nvPr userDrawn="1"/>
        </p:nvSpPr>
        <p:spPr bwMode="gray">
          <a:xfrm>
            <a:off x="53312" y="633026"/>
            <a:ext cx="9751084" cy="0"/>
          </a:xfrm>
          <a:prstGeom prst="line">
            <a:avLst/>
          </a:prstGeom>
          <a:noFill/>
          <a:ln w="317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lvl="0" defTabSz="914400" eaLnBrk="1" latinLnBrk="0" hangingPunct="1"/>
            <a:endParaRPr lang="ja-JP" altLang="en-US" sz="1800">
              <a:latin typeface="+mn-lt"/>
              <a:ea typeface="+mn-ea"/>
            </a:endParaRPr>
          </a:p>
        </p:txBody>
      </p:sp>
    </p:spTree>
    <p:extLst>
      <p:ext uri="{BB962C8B-B14F-4D97-AF65-F5344CB8AC3E}">
        <p14:creationId xmlns:p14="http://schemas.microsoft.com/office/powerpoint/2010/main" val="3779988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タイトル、テキスト、コンテンツ">
    <p:spTree>
      <p:nvGrpSpPr>
        <p:cNvPr id="1" name=""/>
        <p:cNvGrpSpPr/>
        <p:nvPr/>
      </p:nvGrpSpPr>
      <p:grpSpPr>
        <a:xfrm>
          <a:off x="0" y="0"/>
          <a:ext cx="0" cy="0"/>
          <a:chOff x="0" y="0"/>
          <a:chExt cx="0" cy="0"/>
        </a:xfrm>
      </p:grpSpPr>
      <p:graphicFrame>
        <p:nvGraphicFramePr>
          <p:cNvPr id="10" name="オブジェクト 9" hidden="1"/>
          <p:cNvGraphicFramePr>
            <a:graphicFrameLocks noChangeAspect="1"/>
          </p:cNvGraphicFramePr>
          <p:nvPr userDrawn="1">
            <p:custDataLst>
              <p:tags r:id="rId2"/>
            </p:custDataLst>
            <p:extLst>
              <p:ext uri="{D42A27DB-BD31-4B8C-83A1-F6EECF244321}">
                <p14:modId xmlns:p14="http://schemas.microsoft.com/office/powerpoint/2010/main" val="198957504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9735"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3" name="テキスト プレースホルダー 2"/>
          <p:cNvSpPr>
            <a:spLocks noGrp="1"/>
          </p:cNvSpPr>
          <p:nvPr>
            <p:ph type="body" sz="half" idx="1"/>
          </p:nvPr>
        </p:nvSpPr>
        <p:spPr>
          <a:xfrm>
            <a:off x="762000" y="1440712"/>
            <a:ext cx="4133850" cy="4114800"/>
          </a:xfrm>
        </p:spPr>
        <p:txBody>
          <a:bodyPr/>
          <a:lstStyle>
            <a:lvl1pPr>
              <a:spcBef>
                <a:spcPts val="600"/>
              </a:spcBef>
              <a:defRPr sz="1600">
                <a:latin typeface="+mn-lt"/>
              </a:defRPr>
            </a:lvl1pPr>
            <a:lvl2pPr marL="475200" indent="-244475">
              <a:spcBef>
                <a:spcPts val="600"/>
              </a:spcBef>
              <a:buFont typeface="Yu Gothic UI" panose="020B0500000000000000" pitchFamily="50" charset="-128"/>
              <a:buChar char="･"/>
              <a:defRPr sz="1600">
                <a:latin typeface="+mn-lt"/>
              </a:defRPr>
            </a:lvl2pPr>
            <a:lvl3pPr marL="866775" indent="-228600">
              <a:spcBef>
                <a:spcPts val="600"/>
              </a:spcBef>
              <a:buFont typeface="Arial" pitchFamily="34" charset="0"/>
              <a:buChar char="–"/>
              <a:defRPr sz="1600">
                <a:latin typeface="+mn-lt"/>
              </a:defRPr>
            </a:lvl3pPr>
            <a:lvl4pPr marL="1190625" indent="-201613">
              <a:spcBef>
                <a:spcPts val="600"/>
              </a:spcBef>
              <a:buSzPct val="70000"/>
              <a:buFont typeface="Wingdings" pitchFamily="2" charset="2"/>
              <a:buChar char="l"/>
              <a:defRPr sz="1600">
                <a:latin typeface="+mn-lt"/>
              </a:defRPr>
            </a:lvl4pPr>
            <a:lvl5pPr marL="1530350" indent="-190500">
              <a:spcBef>
                <a:spcPts val="600"/>
              </a:spcBef>
              <a:buSzPct val="70000"/>
              <a:buFont typeface="Arial" pitchFamily="34" charset="0"/>
              <a:buChar char="–"/>
              <a:defRPr sz="1600">
                <a:latin typeface="+mn-lt"/>
              </a:defRPr>
            </a:lvl5pPr>
          </a:lstStyle>
          <a:p>
            <a:pPr lvl="0"/>
            <a:r>
              <a:rPr lang="ja-JP" altLang="en-US" dirty="0"/>
              <a:t>マスター テキストの書式設定</a:t>
            </a:r>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p>
          <a:p>
            <a:pPr lvl="4"/>
            <a:r>
              <a:rPr lang="ja-JP" altLang="en-US" dirty="0"/>
              <a:t>第</a:t>
            </a:r>
            <a:r>
              <a:rPr lang="en-US" altLang="ja-JP" dirty="0"/>
              <a:t>5</a:t>
            </a:r>
            <a:r>
              <a:rPr lang="ja-JP" altLang="en-US" dirty="0"/>
              <a:t>レベル</a:t>
            </a:r>
          </a:p>
        </p:txBody>
      </p:sp>
      <p:sp>
        <p:nvSpPr>
          <p:cNvPr id="13" name="テキスト プレースホルダー 2"/>
          <p:cNvSpPr>
            <a:spLocks noGrp="1"/>
          </p:cNvSpPr>
          <p:nvPr>
            <p:ph type="body" sz="half" idx="10"/>
          </p:nvPr>
        </p:nvSpPr>
        <p:spPr>
          <a:xfrm>
            <a:off x="5019675" y="1440712"/>
            <a:ext cx="4133850" cy="4114800"/>
          </a:xfrm>
        </p:spPr>
        <p:txBody>
          <a:bodyPr/>
          <a:lstStyle>
            <a:lvl1pPr>
              <a:spcBef>
                <a:spcPts val="600"/>
              </a:spcBef>
              <a:defRPr sz="1600">
                <a:latin typeface="+mn-lt"/>
              </a:defRPr>
            </a:lvl1pPr>
            <a:lvl2pPr marL="475200" indent="-244475">
              <a:spcBef>
                <a:spcPts val="600"/>
              </a:spcBef>
              <a:buFont typeface="Yu Gothic UI" panose="020B0500000000000000" pitchFamily="50" charset="-128"/>
              <a:buChar char="･"/>
              <a:defRPr sz="1600">
                <a:latin typeface="+mn-lt"/>
              </a:defRPr>
            </a:lvl2pPr>
            <a:lvl3pPr marL="866775" indent="-228600">
              <a:spcBef>
                <a:spcPts val="600"/>
              </a:spcBef>
              <a:buFont typeface="Arial" pitchFamily="34" charset="0"/>
              <a:buChar char="–"/>
              <a:defRPr sz="1600">
                <a:latin typeface="+mn-lt"/>
              </a:defRPr>
            </a:lvl3pPr>
            <a:lvl4pPr marL="1190625" indent="-201613">
              <a:spcBef>
                <a:spcPts val="600"/>
              </a:spcBef>
              <a:buSzPct val="70000"/>
              <a:buFont typeface="Wingdings" pitchFamily="2" charset="2"/>
              <a:buChar char="l"/>
              <a:defRPr sz="1600">
                <a:latin typeface="+mn-lt"/>
              </a:defRPr>
            </a:lvl4pPr>
            <a:lvl5pPr marL="1530350" indent="-190500">
              <a:spcBef>
                <a:spcPts val="600"/>
              </a:spcBef>
              <a:buSzPct val="70000"/>
              <a:buFont typeface="Arial" pitchFamily="34" charset="0"/>
              <a:buChar char="–"/>
              <a:defRPr sz="1600">
                <a:latin typeface="+mn-lt"/>
              </a:defRPr>
            </a:lvl5pPr>
          </a:lstStyle>
          <a:p>
            <a:pPr lvl="0"/>
            <a:r>
              <a:rPr lang="ja-JP" altLang="en-US" dirty="0"/>
              <a:t>マスター テキストの書式設定</a:t>
            </a:r>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p>
          <a:p>
            <a:pPr lvl="4"/>
            <a:r>
              <a:rPr lang="ja-JP" altLang="en-US" dirty="0"/>
              <a:t>第</a:t>
            </a:r>
            <a:r>
              <a:rPr lang="en-US" altLang="ja-JP" dirty="0"/>
              <a:t>5</a:t>
            </a:r>
            <a:r>
              <a:rPr lang="ja-JP" altLang="en-US" dirty="0"/>
              <a:t>レベル</a:t>
            </a:r>
          </a:p>
        </p:txBody>
      </p:sp>
      <p:sp>
        <p:nvSpPr>
          <p:cNvPr id="9" name="タイトル 1"/>
          <p:cNvSpPr>
            <a:spLocks noGrp="1"/>
          </p:cNvSpPr>
          <p:nvPr>
            <p:ph type="title"/>
          </p:nvPr>
        </p:nvSpPr>
        <p:spPr>
          <a:xfrm>
            <a:off x="1089510" y="152636"/>
            <a:ext cx="8552329" cy="396044"/>
          </a:xfrm>
        </p:spPr>
        <p:txBody>
          <a:bodyPr/>
          <a:lstStyle>
            <a:lvl1pPr algn="r">
              <a:defRPr b="1"/>
            </a:lvl1pPr>
          </a:lstStyle>
          <a:p>
            <a:r>
              <a:rPr kumimoji="1" lang="ja-JP" altLang="en-US" dirty="0"/>
              <a:t>マスター タイトルの書式設定</a:t>
            </a:r>
          </a:p>
        </p:txBody>
      </p:sp>
      <p:pic>
        <p:nvPicPr>
          <p:cNvPr id="11" name="図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511" y="2813"/>
            <a:ext cx="901826" cy="630213"/>
          </a:xfrm>
          <a:prstGeom prst="rect">
            <a:avLst/>
          </a:prstGeom>
        </p:spPr>
      </p:pic>
      <p:sp>
        <p:nvSpPr>
          <p:cNvPr id="17" name="Line 5"/>
          <p:cNvSpPr>
            <a:spLocks noChangeShapeType="1"/>
          </p:cNvSpPr>
          <p:nvPr userDrawn="1"/>
        </p:nvSpPr>
        <p:spPr bwMode="gray">
          <a:xfrm>
            <a:off x="53312" y="633026"/>
            <a:ext cx="9751084" cy="0"/>
          </a:xfrm>
          <a:prstGeom prst="line">
            <a:avLst/>
          </a:prstGeom>
          <a:noFill/>
          <a:ln w="317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lvl="0" defTabSz="914400" eaLnBrk="1" latinLnBrk="0" hangingPunct="1"/>
            <a:endParaRPr lang="ja-JP" altLang="en-US" sz="1800">
              <a:latin typeface="+mn-lt"/>
              <a:ea typeface="+mn-ea"/>
            </a:endParaRPr>
          </a:p>
        </p:txBody>
      </p:sp>
    </p:spTree>
    <p:extLst>
      <p:ext uri="{BB962C8B-B14F-4D97-AF65-F5344CB8AC3E}">
        <p14:creationId xmlns:p14="http://schemas.microsoft.com/office/powerpoint/2010/main" val="213327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タイトル、テキスト、コンテンツ">
    <p:spTree>
      <p:nvGrpSpPr>
        <p:cNvPr id="1" name=""/>
        <p:cNvGrpSpPr/>
        <p:nvPr/>
      </p:nvGrpSpPr>
      <p:grpSpPr>
        <a:xfrm>
          <a:off x="0" y="0"/>
          <a:ext cx="0" cy="0"/>
          <a:chOff x="0" y="0"/>
          <a:chExt cx="0" cy="0"/>
        </a:xfrm>
      </p:grpSpPr>
      <p:graphicFrame>
        <p:nvGraphicFramePr>
          <p:cNvPr id="10" name="オブジェクト 9"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381"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3" name="テキスト プレースホルダー 2"/>
          <p:cNvSpPr>
            <a:spLocks noGrp="1"/>
          </p:cNvSpPr>
          <p:nvPr>
            <p:ph type="body" sz="half" idx="1" hasCustomPrompt="1"/>
          </p:nvPr>
        </p:nvSpPr>
        <p:spPr>
          <a:xfrm>
            <a:off x="361406" y="1440712"/>
            <a:ext cx="2939143" cy="4114800"/>
          </a:xfrm>
        </p:spPr>
        <p:txBody>
          <a:bodyPr/>
          <a:lstStyle>
            <a:lvl1pPr>
              <a:spcBef>
                <a:spcPts val="600"/>
              </a:spcBef>
              <a:defRPr sz="1400">
                <a:latin typeface="+mn-lt"/>
              </a:defRPr>
            </a:lvl1pPr>
            <a:lvl2pPr marL="435600" indent="-255600">
              <a:spcBef>
                <a:spcPts val="400"/>
              </a:spcBef>
              <a:buFont typeface="Yu Gothic UI" panose="020B0500000000000000" pitchFamily="50" charset="-128"/>
              <a:buChar char="･"/>
              <a:defRPr sz="1400">
                <a:latin typeface="+mn-lt"/>
              </a:defRPr>
            </a:lvl2pPr>
            <a:lvl3pPr marL="771525" indent="-222250">
              <a:spcBef>
                <a:spcPts val="400"/>
              </a:spcBef>
              <a:buFont typeface="Arial" pitchFamily="34" charset="0"/>
              <a:buChar char="–"/>
              <a:defRPr sz="1400">
                <a:latin typeface="+mn-lt"/>
              </a:defRPr>
            </a:lvl3pPr>
            <a:lvl4pPr marL="1123950" indent="-201613">
              <a:spcBef>
                <a:spcPts val="600"/>
              </a:spcBef>
              <a:buSzPct val="70000"/>
              <a:buFont typeface="Wingdings" pitchFamily="2" charset="2"/>
              <a:buChar char="l"/>
              <a:defRPr sz="1400">
                <a:latin typeface="+mn-lt"/>
              </a:defRPr>
            </a:lvl4pPr>
            <a:lvl5pPr marL="1476375" indent="-190500">
              <a:spcBef>
                <a:spcPts val="600"/>
              </a:spcBef>
              <a:buSzPct val="70000"/>
              <a:buFont typeface="Arial" pitchFamily="34" charset="0"/>
              <a:buChar char="–"/>
              <a:defRPr sz="1400">
                <a:latin typeface="+mn-lt"/>
              </a:defRPr>
            </a:lvl5pPr>
          </a:lstStyle>
          <a:p>
            <a:pPr lvl="0"/>
            <a:r>
              <a:rPr lang="ja-JP" altLang="en-US" dirty="0"/>
              <a:t>マスター テキスト</a:t>
            </a:r>
            <a:r>
              <a:rPr lang="en-US" altLang="ja-JP" dirty="0"/>
              <a:t>14pt</a:t>
            </a:r>
            <a:endParaRPr lang="ja-JP" altLang="en-US" dirty="0"/>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p>
          <a:p>
            <a:pPr lvl="4"/>
            <a:r>
              <a:rPr lang="ja-JP" altLang="en-US" dirty="0"/>
              <a:t>第</a:t>
            </a:r>
            <a:r>
              <a:rPr lang="en-US" altLang="ja-JP" dirty="0"/>
              <a:t>5</a:t>
            </a:r>
            <a:r>
              <a:rPr lang="ja-JP" altLang="en-US" dirty="0"/>
              <a:t>レベル</a:t>
            </a:r>
          </a:p>
        </p:txBody>
      </p:sp>
      <p:sp>
        <p:nvSpPr>
          <p:cNvPr id="18" name="テキスト プレースホルダー 2"/>
          <p:cNvSpPr>
            <a:spLocks noGrp="1"/>
          </p:cNvSpPr>
          <p:nvPr>
            <p:ph type="body" sz="half" idx="10" hasCustomPrompt="1"/>
          </p:nvPr>
        </p:nvSpPr>
        <p:spPr>
          <a:xfrm>
            <a:off x="3480795" y="1440712"/>
            <a:ext cx="2939143" cy="4114800"/>
          </a:xfrm>
        </p:spPr>
        <p:txBody>
          <a:bodyPr/>
          <a:lstStyle>
            <a:lvl1pPr>
              <a:spcBef>
                <a:spcPts val="600"/>
              </a:spcBef>
              <a:defRPr sz="1400">
                <a:latin typeface="+mn-lt"/>
              </a:defRPr>
            </a:lvl1pPr>
            <a:lvl2pPr marL="435600" indent="-255600">
              <a:spcBef>
                <a:spcPts val="400"/>
              </a:spcBef>
              <a:buFont typeface="Yu Gothic UI" panose="020B0500000000000000" pitchFamily="50" charset="-128"/>
              <a:buChar char="･"/>
              <a:defRPr sz="1400">
                <a:latin typeface="+mn-lt"/>
              </a:defRPr>
            </a:lvl2pPr>
            <a:lvl3pPr marL="771525" indent="-222250">
              <a:spcBef>
                <a:spcPts val="400"/>
              </a:spcBef>
              <a:buFont typeface="Arial" pitchFamily="34" charset="0"/>
              <a:buChar char="–"/>
              <a:defRPr sz="1400">
                <a:latin typeface="+mn-lt"/>
              </a:defRPr>
            </a:lvl3pPr>
            <a:lvl4pPr marL="1123950" indent="-201613">
              <a:spcBef>
                <a:spcPts val="600"/>
              </a:spcBef>
              <a:buSzPct val="70000"/>
              <a:buFont typeface="Wingdings" pitchFamily="2" charset="2"/>
              <a:buChar char="l"/>
              <a:defRPr sz="1400">
                <a:latin typeface="+mn-lt"/>
              </a:defRPr>
            </a:lvl4pPr>
            <a:lvl5pPr marL="1476375" indent="-190500">
              <a:spcBef>
                <a:spcPts val="600"/>
              </a:spcBef>
              <a:buSzPct val="70000"/>
              <a:buFont typeface="Arial" pitchFamily="34" charset="0"/>
              <a:buChar char="–"/>
              <a:defRPr sz="1400">
                <a:latin typeface="+mn-lt"/>
              </a:defRPr>
            </a:lvl5pPr>
          </a:lstStyle>
          <a:p>
            <a:pPr lvl="0"/>
            <a:r>
              <a:rPr lang="ja-JP" altLang="en-US" dirty="0"/>
              <a:t>マスター テキスト</a:t>
            </a:r>
            <a:r>
              <a:rPr lang="en-US" altLang="ja-JP" dirty="0"/>
              <a:t>14pt</a:t>
            </a:r>
            <a:endParaRPr lang="ja-JP" altLang="en-US" dirty="0"/>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p>
          <a:p>
            <a:pPr lvl="4"/>
            <a:r>
              <a:rPr lang="ja-JP" altLang="en-US" dirty="0"/>
              <a:t>第</a:t>
            </a:r>
            <a:r>
              <a:rPr lang="en-US" altLang="ja-JP" dirty="0"/>
              <a:t>5</a:t>
            </a:r>
            <a:r>
              <a:rPr lang="ja-JP" altLang="en-US" dirty="0"/>
              <a:t>レベル</a:t>
            </a:r>
          </a:p>
        </p:txBody>
      </p:sp>
      <p:sp>
        <p:nvSpPr>
          <p:cNvPr id="19" name="テキスト プレースホルダー 2"/>
          <p:cNvSpPr>
            <a:spLocks noGrp="1"/>
          </p:cNvSpPr>
          <p:nvPr>
            <p:ph type="body" sz="half" idx="11" hasCustomPrompt="1"/>
          </p:nvPr>
        </p:nvSpPr>
        <p:spPr>
          <a:xfrm>
            <a:off x="6600184" y="1440712"/>
            <a:ext cx="2939143" cy="4114800"/>
          </a:xfrm>
        </p:spPr>
        <p:txBody>
          <a:bodyPr/>
          <a:lstStyle>
            <a:lvl1pPr>
              <a:spcBef>
                <a:spcPts val="600"/>
              </a:spcBef>
              <a:defRPr sz="1400">
                <a:latin typeface="+mn-lt"/>
              </a:defRPr>
            </a:lvl1pPr>
            <a:lvl2pPr marL="435600" indent="-255600">
              <a:spcBef>
                <a:spcPts val="400"/>
              </a:spcBef>
              <a:buFont typeface="Yu Gothic UI" panose="020B0500000000000000" pitchFamily="50" charset="-128"/>
              <a:buChar char="･"/>
              <a:defRPr sz="1400">
                <a:latin typeface="+mn-lt"/>
              </a:defRPr>
            </a:lvl2pPr>
            <a:lvl3pPr marL="771525" indent="-222250">
              <a:spcBef>
                <a:spcPts val="400"/>
              </a:spcBef>
              <a:buFont typeface="Arial" pitchFamily="34" charset="0"/>
              <a:buChar char="–"/>
              <a:defRPr sz="1400">
                <a:latin typeface="+mn-lt"/>
              </a:defRPr>
            </a:lvl3pPr>
            <a:lvl4pPr marL="1123950" indent="-201613">
              <a:spcBef>
                <a:spcPts val="600"/>
              </a:spcBef>
              <a:buSzPct val="70000"/>
              <a:buFont typeface="Wingdings" pitchFamily="2" charset="2"/>
              <a:buChar char="l"/>
              <a:defRPr sz="1400">
                <a:latin typeface="+mn-lt"/>
              </a:defRPr>
            </a:lvl4pPr>
            <a:lvl5pPr marL="1476375" indent="-190500">
              <a:spcBef>
                <a:spcPts val="600"/>
              </a:spcBef>
              <a:buSzPct val="70000"/>
              <a:buFont typeface="Arial" pitchFamily="34" charset="0"/>
              <a:buChar char="–"/>
              <a:defRPr sz="1400">
                <a:latin typeface="+mn-lt"/>
              </a:defRPr>
            </a:lvl5pPr>
          </a:lstStyle>
          <a:p>
            <a:pPr lvl="0"/>
            <a:r>
              <a:rPr lang="ja-JP" altLang="en-US" dirty="0"/>
              <a:t>マスター テキスト</a:t>
            </a:r>
            <a:r>
              <a:rPr lang="en-US" altLang="ja-JP" dirty="0"/>
              <a:t>14pt</a:t>
            </a:r>
            <a:endParaRPr lang="ja-JP" altLang="en-US" dirty="0"/>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p>
          <a:p>
            <a:pPr lvl="4"/>
            <a:r>
              <a:rPr lang="ja-JP" altLang="en-US" dirty="0"/>
              <a:t>第</a:t>
            </a:r>
            <a:r>
              <a:rPr lang="en-US" altLang="ja-JP" dirty="0"/>
              <a:t>5</a:t>
            </a:r>
            <a:r>
              <a:rPr lang="ja-JP" altLang="en-US" dirty="0"/>
              <a:t>レベル</a:t>
            </a:r>
          </a:p>
        </p:txBody>
      </p:sp>
      <p:sp>
        <p:nvSpPr>
          <p:cNvPr id="11" name="タイトル 1"/>
          <p:cNvSpPr>
            <a:spLocks noGrp="1"/>
          </p:cNvSpPr>
          <p:nvPr>
            <p:ph type="title"/>
          </p:nvPr>
        </p:nvSpPr>
        <p:spPr>
          <a:xfrm>
            <a:off x="1089510" y="152636"/>
            <a:ext cx="8552329" cy="396044"/>
          </a:xfrm>
        </p:spPr>
        <p:txBody>
          <a:bodyPr/>
          <a:lstStyle>
            <a:lvl1pPr algn="r">
              <a:defRPr b="1"/>
            </a:lvl1pPr>
          </a:lstStyle>
          <a:p>
            <a:r>
              <a:rPr kumimoji="1" lang="ja-JP" altLang="en-US" dirty="0"/>
              <a:t>マスター タイトルの書式設定</a:t>
            </a:r>
          </a:p>
        </p:txBody>
      </p:sp>
      <p:pic>
        <p:nvPicPr>
          <p:cNvPr id="13" name="図 1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511" y="2813"/>
            <a:ext cx="901826" cy="630213"/>
          </a:xfrm>
          <a:prstGeom prst="rect">
            <a:avLst/>
          </a:prstGeom>
        </p:spPr>
      </p:pic>
      <p:sp>
        <p:nvSpPr>
          <p:cNvPr id="17" name="Line 5"/>
          <p:cNvSpPr>
            <a:spLocks noChangeShapeType="1"/>
          </p:cNvSpPr>
          <p:nvPr userDrawn="1"/>
        </p:nvSpPr>
        <p:spPr bwMode="gray">
          <a:xfrm>
            <a:off x="53312" y="633026"/>
            <a:ext cx="9751084" cy="0"/>
          </a:xfrm>
          <a:prstGeom prst="line">
            <a:avLst/>
          </a:prstGeom>
          <a:noFill/>
          <a:ln w="317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lvl="0" defTabSz="914400" eaLnBrk="1" latinLnBrk="0" hangingPunct="1"/>
            <a:endParaRPr lang="ja-JP" altLang="en-US" sz="1800">
              <a:latin typeface="+mn-lt"/>
              <a:ea typeface="+mn-ea"/>
            </a:endParaRPr>
          </a:p>
        </p:txBody>
      </p:sp>
    </p:spTree>
    <p:extLst>
      <p:ext uri="{BB962C8B-B14F-4D97-AF65-F5344CB8AC3E}">
        <p14:creationId xmlns:p14="http://schemas.microsoft.com/office/powerpoint/2010/main" val="2179072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タイトル、テキスト、コンテンツ">
    <p:spTree>
      <p:nvGrpSpPr>
        <p:cNvPr id="1" name=""/>
        <p:cNvGrpSpPr/>
        <p:nvPr/>
      </p:nvGrpSpPr>
      <p:grpSpPr>
        <a:xfrm>
          <a:off x="0" y="0"/>
          <a:ext cx="0" cy="0"/>
          <a:chOff x="0" y="0"/>
          <a:chExt cx="0" cy="0"/>
        </a:xfrm>
      </p:grpSpPr>
      <p:graphicFrame>
        <p:nvGraphicFramePr>
          <p:cNvPr id="10" name="オブジェクト 9"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3404"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3" name="テキスト プレースホルダー 2"/>
          <p:cNvSpPr>
            <a:spLocks noGrp="1"/>
          </p:cNvSpPr>
          <p:nvPr>
            <p:ph type="body" sz="half" idx="1" hasCustomPrompt="1"/>
          </p:nvPr>
        </p:nvSpPr>
        <p:spPr>
          <a:xfrm>
            <a:off x="504281" y="1440712"/>
            <a:ext cx="2115093" cy="4114800"/>
          </a:xfrm>
        </p:spPr>
        <p:txBody>
          <a:bodyPr/>
          <a:lstStyle>
            <a:lvl1pPr>
              <a:spcBef>
                <a:spcPts val="600"/>
              </a:spcBef>
              <a:defRPr sz="1200">
                <a:latin typeface="+mn-lt"/>
              </a:defRPr>
            </a:lvl1pPr>
            <a:lvl2pPr marL="361950" indent="-179388">
              <a:spcBef>
                <a:spcPts val="400"/>
              </a:spcBef>
              <a:buFont typeface="Yu Gothic UI" panose="020B0500000000000000" pitchFamily="50" charset="-128"/>
              <a:buChar char="･"/>
              <a:defRPr sz="1200">
                <a:latin typeface="+mn-lt"/>
              </a:defRPr>
            </a:lvl2pPr>
            <a:lvl3pPr marL="628650" indent="-179388">
              <a:spcBef>
                <a:spcPts val="400"/>
              </a:spcBef>
              <a:buFont typeface="Arial" pitchFamily="34" charset="0"/>
              <a:buChar char="–"/>
              <a:defRPr sz="1200">
                <a:latin typeface="+mn-lt"/>
              </a:defRPr>
            </a:lvl3pPr>
            <a:lvl4pPr marL="895350" indent="-179388">
              <a:spcBef>
                <a:spcPts val="600"/>
              </a:spcBef>
              <a:buSzPct val="70000"/>
              <a:buFont typeface="Wingdings" pitchFamily="2" charset="2"/>
              <a:buChar char="l"/>
              <a:defRPr sz="1200">
                <a:latin typeface="+mn-lt"/>
              </a:defRPr>
            </a:lvl4pPr>
            <a:lvl5pPr marL="1162050" indent="-179388">
              <a:spcBef>
                <a:spcPts val="400"/>
              </a:spcBef>
              <a:buSzPct val="70000"/>
              <a:buFont typeface="Arial" pitchFamily="34" charset="0"/>
              <a:buChar char="–"/>
              <a:defRPr sz="1200">
                <a:latin typeface="+mn-lt"/>
              </a:defRPr>
            </a:lvl5pPr>
          </a:lstStyle>
          <a:p>
            <a:pPr lvl="0"/>
            <a:r>
              <a:rPr lang="ja-JP" altLang="en-US" dirty="0"/>
              <a:t>マスター テキスト</a:t>
            </a:r>
            <a:r>
              <a:rPr lang="en-US" altLang="ja-JP" dirty="0"/>
              <a:t>12pt</a:t>
            </a:r>
            <a:endParaRPr lang="ja-JP" altLang="en-US" dirty="0"/>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endParaRPr lang="en-US" altLang="ja-JP" dirty="0"/>
          </a:p>
          <a:p>
            <a:pPr lvl="4"/>
            <a:r>
              <a:rPr lang="ja-JP" altLang="en-US" dirty="0"/>
              <a:t>第</a:t>
            </a:r>
            <a:r>
              <a:rPr lang="en-US" altLang="ja-JP" dirty="0"/>
              <a:t>5</a:t>
            </a:r>
            <a:r>
              <a:rPr lang="ja-JP" altLang="en-US" dirty="0"/>
              <a:t>レベル</a:t>
            </a:r>
          </a:p>
        </p:txBody>
      </p:sp>
      <p:sp>
        <p:nvSpPr>
          <p:cNvPr id="21" name="テキスト プレースホルダー 2"/>
          <p:cNvSpPr>
            <a:spLocks noGrp="1"/>
          </p:cNvSpPr>
          <p:nvPr>
            <p:ph type="body" sz="half" idx="10" hasCustomPrompt="1"/>
          </p:nvPr>
        </p:nvSpPr>
        <p:spPr>
          <a:xfrm>
            <a:off x="2771231" y="1440712"/>
            <a:ext cx="2115093" cy="4114800"/>
          </a:xfrm>
        </p:spPr>
        <p:txBody>
          <a:bodyPr/>
          <a:lstStyle>
            <a:lvl1pPr>
              <a:spcBef>
                <a:spcPts val="600"/>
              </a:spcBef>
              <a:defRPr sz="1200">
                <a:latin typeface="+mn-lt"/>
              </a:defRPr>
            </a:lvl1pPr>
            <a:lvl2pPr marL="361950" indent="-179388">
              <a:spcBef>
                <a:spcPts val="400"/>
              </a:spcBef>
              <a:buFont typeface="Yu Gothic UI" panose="020B0500000000000000" pitchFamily="50" charset="-128"/>
              <a:buChar char="･"/>
              <a:defRPr sz="1200">
                <a:latin typeface="+mn-lt"/>
              </a:defRPr>
            </a:lvl2pPr>
            <a:lvl3pPr marL="628650" indent="-179388">
              <a:spcBef>
                <a:spcPts val="400"/>
              </a:spcBef>
              <a:buFont typeface="Arial" pitchFamily="34" charset="0"/>
              <a:buChar char="–"/>
              <a:defRPr sz="1200">
                <a:latin typeface="+mn-lt"/>
              </a:defRPr>
            </a:lvl3pPr>
            <a:lvl4pPr marL="895350" indent="-179388">
              <a:spcBef>
                <a:spcPts val="600"/>
              </a:spcBef>
              <a:buSzPct val="70000"/>
              <a:buFont typeface="Wingdings" pitchFamily="2" charset="2"/>
              <a:buChar char="l"/>
              <a:defRPr sz="1200">
                <a:latin typeface="+mn-lt"/>
              </a:defRPr>
            </a:lvl4pPr>
            <a:lvl5pPr marL="1162050" indent="-179388">
              <a:spcBef>
                <a:spcPts val="400"/>
              </a:spcBef>
              <a:buSzPct val="70000"/>
              <a:buFont typeface="Arial" pitchFamily="34" charset="0"/>
              <a:buChar char="–"/>
              <a:defRPr sz="1200">
                <a:latin typeface="+mn-lt"/>
              </a:defRPr>
            </a:lvl5pPr>
          </a:lstStyle>
          <a:p>
            <a:pPr lvl="0"/>
            <a:r>
              <a:rPr lang="ja-JP" altLang="en-US" dirty="0"/>
              <a:t>マスター テキスト</a:t>
            </a:r>
            <a:r>
              <a:rPr lang="en-US" altLang="ja-JP" dirty="0"/>
              <a:t>12pt</a:t>
            </a:r>
            <a:endParaRPr lang="ja-JP" altLang="en-US" dirty="0"/>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endParaRPr lang="en-US" altLang="ja-JP" dirty="0"/>
          </a:p>
          <a:p>
            <a:pPr lvl="4"/>
            <a:r>
              <a:rPr lang="ja-JP" altLang="en-US" dirty="0"/>
              <a:t>第</a:t>
            </a:r>
            <a:r>
              <a:rPr lang="en-US" altLang="ja-JP" dirty="0"/>
              <a:t>5</a:t>
            </a:r>
            <a:r>
              <a:rPr lang="ja-JP" altLang="en-US" dirty="0"/>
              <a:t>レベル</a:t>
            </a:r>
          </a:p>
        </p:txBody>
      </p:sp>
      <p:sp>
        <p:nvSpPr>
          <p:cNvPr id="22" name="テキスト プレースホルダー 2"/>
          <p:cNvSpPr>
            <a:spLocks noGrp="1"/>
          </p:cNvSpPr>
          <p:nvPr>
            <p:ph type="body" sz="half" idx="11" hasCustomPrompt="1"/>
          </p:nvPr>
        </p:nvSpPr>
        <p:spPr>
          <a:xfrm>
            <a:off x="5038181" y="1440712"/>
            <a:ext cx="2115093" cy="4114800"/>
          </a:xfrm>
        </p:spPr>
        <p:txBody>
          <a:bodyPr/>
          <a:lstStyle>
            <a:lvl1pPr>
              <a:spcBef>
                <a:spcPts val="600"/>
              </a:spcBef>
              <a:defRPr sz="1200">
                <a:latin typeface="+mn-lt"/>
              </a:defRPr>
            </a:lvl1pPr>
            <a:lvl2pPr marL="361950" indent="-179388">
              <a:spcBef>
                <a:spcPts val="400"/>
              </a:spcBef>
              <a:buFont typeface="Yu Gothic UI" panose="020B0500000000000000" pitchFamily="50" charset="-128"/>
              <a:buChar char="･"/>
              <a:defRPr sz="1200">
                <a:latin typeface="+mn-lt"/>
              </a:defRPr>
            </a:lvl2pPr>
            <a:lvl3pPr marL="628650" indent="-179388">
              <a:spcBef>
                <a:spcPts val="400"/>
              </a:spcBef>
              <a:buFont typeface="Arial" pitchFamily="34" charset="0"/>
              <a:buChar char="–"/>
              <a:defRPr sz="1200">
                <a:latin typeface="+mn-lt"/>
              </a:defRPr>
            </a:lvl3pPr>
            <a:lvl4pPr marL="895350" indent="-179388">
              <a:spcBef>
                <a:spcPts val="600"/>
              </a:spcBef>
              <a:buSzPct val="70000"/>
              <a:buFont typeface="Wingdings" pitchFamily="2" charset="2"/>
              <a:buChar char="l"/>
              <a:defRPr sz="1200">
                <a:latin typeface="+mn-lt"/>
              </a:defRPr>
            </a:lvl4pPr>
            <a:lvl5pPr marL="1162050" indent="-179388">
              <a:spcBef>
                <a:spcPts val="400"/>
              </a:spcBef>
              <a:buSzPct val="70000"/>
              <a:buFont typeface="Arial" pitchFamily="34" charset="0"/>
              <a:buChar char="–"/>
              <a:defRPr sz="1200">
                <a:latin typeface="+mn-lt"/>
              </a:defRPr>
            </a:lvl5pPr>
          </a:lstStyle>
          <a:p>
            <a:pPr lvl="0"/>
            <a:r>
              <a:rPr lang="ja-JP" altLang="en-US" dirty="0"/>
              <a:t>マスター テキスト</a:t>
            </a:r>
            <a:r>
              <a:rPr lang="en-US" altLang="ja-JP" dirty="0"/>
              <a:t>12pt</a:t>
            </a:r>
            <a:endParaRPr lang="ja-JP" altLang="en-US" dirty="0"/>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endParaRPr lang="en-US" altLang="ja-JP" dirty="0"/>
          </a:p>
          <a:p>
            <a:pPr lvl="4"/>
            <a:r>
              <a:rPr lang="ja-JP" altLang="en-US" dirty="0"/>
              <a:t>第</a:t>
            </a:r>
            <a:r>
              <a:rPr lang="en-US" altLang="ja-JP" dirty="0"/>
              <a:t>5</a:t>
            </a:r>
            <a:r>
              <a:rPr lang="ja-JP" altLang="en-US" dirty="0"/>
              <a:t>レベル</a:t>
            </a:r>
          </a:p>
        </p:txBody>
      </p:sp>
      <p:sp>
        <p:nvSpPr>
          <p:cNvPr id="23" name="テキスト プレースホルダー 2"/>
          <p:cNvSpPr>
            <a:spLocks noGrp="1"/>
          </p:cNvSpPr>
          <p:nvPr>
            <p:ph type="body" sz="half" idx="12" hasCustomPrompt="1"/>
          </p:nvPr>
        </p:nvSpPr>
        <p:spPr>
          <a:xfrm>
            <a:off x="7305131" y="1440712"/>
            <a:ext cx="2115093" cy="4114800"/>
          </a:xfrm>
        </p:spPr>
        <p:txBody>
          <a:bodyPr/>
          <a:lstStyle>
            <a:lvl1pPr>
              <a:spcBef>
                <a:spcPts val="600"/>
              </a:spcBef>
              <a:defRPr sz="1200">
                <a:latin typeface="+mn-lt"/>
              </a:defRPr>
            </a:lvl1pPr>
            <a:lvl2pPr marL="361950" indent="-179388">
              <a:spcBef>
                <a:spcPts val="400"/>
              </a:spcBef>
              <a:buFont typeface="Yu Gothic UI" panose="020B0500000000000000" pitchFamily="50" charset="-128"/>
              <a:buChar char="･"/>
              <a:defRPr sz="1200">
                <a:latin typeface="+mn-lt"/>
              </a:defRPr>
            </a:lvl2pPr>
            <a:lvl3pPr marL="628650" indent="-179388">
              <a:spcBef>
                <a:spcPts val="400"/>
              </a:spcBef>
              <a:buFont typeface="Arial" pitchFamily="34" charset="0"/>
              <a:buChar char="–"/>
              <a:defRPr sz="1200">
                <a:latin typeface="+mn-lt"/>
              </a:defRPr>
            </a:lvl3pPr>
            <a:lvl4pPr marL="895350" indent="-179388">
              <a:spcBef>
                <a:spcPts val="600"/>
              </a:spcBef>
              <a:buSzPct val="70000"/>
              <a:buFont typeface="Wingdings" pitchFamily="2" charset="2"/>
              <a:buChar char="l"/>
              <a:defRPr sz="1200">
                <a:latin typeface="+mn-lt"/>
              </a:defRPr>
            </a:lvl4pPr>
            <a:lvl5pPr marL="1162050" indent="-179388">
              <a:spcBef>
                <a:spcPts val="400"/>
              </a:spcBef>
              <a:buSzPct val="70000"/>
              <a:buFont typeface="Arial" pitchFamily="34" charset="0"/>
              <a:buChar char="–"/>
              <a:defRPr sz="1200">
                <a:latin typeface="+mn-lt"/>
              </a:defRPr>
            </a:lvl5pPr>
          </a:lstStyle>
          <a:p>
            <a:pPr lvl="0"/>
            <a:r>
              <a:rPr lang="ja-JP" altLang="en-US" dirty="0"/>
              <a:t>マスター テキスト</a:t>
            </a:r>
            <a:r>
              <a:rPr lang="en-US" altLang="ja-JP" dirty="0"/>
              <a:t>12pt</a:t>
            </a:r>
            <a:endParaRPr lang="ja-JP" altLang="en-US" dirty="0"/>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endParaRPr lang="en-US" altLang="ja-JP" dirty="0"/>
          </a:p>
          <a:p>
            <a:pPr lvl="4"/>
            <a:r>
              <a:rPr lang="ja-JP" altLang="en-US" dirty="0"/>
              <a:t>第</a:t>
            </a:r>
            <a:r>
              <a:rPr lang="en-US" altLang="ja-JP" dirty="0"/>
              <a:t>5</a:t>
            </a:r>
            <a:r>
              <a:rPr lang="ja-JP" altLang="en-US" dirty="0"/>
              <a:t>レベル</a:t>
            </a:r>
          </a:p>
        </p:txBody>
      </p:sp>
      <p:sp>
        <p:nvSpPr>
          <p:cNvPr id="11" name="タイトル 1"/>
          <p:cNvSpPr>
            <a:spLocks noGrp="1"/>
          </p:cNvSpPr>
          <p:nvPr>
            <p:ph type="title"/>
          </p:nvPr>
        </p:nvSpPr>
        <p:spPr>
          <a:xfrm>
            <a:off x="1089510" y="152636"/>
            <a:ext cx="8552329" cy="396044"/>
          </a:xfrm>
        </p:spPr>
        <p:txBody>
          <a:bodyPr/>
          <a:lstStyle>
            <a:lvl1pPr algn="r">
              <a:defRPr b="1"/>
            </a:lvl1pPr>
          </a:lstStyle>
          <a:p>
            <a:r>
              <a:rPr kumimoji="1" lang="ja-JP" altLang="en-US" dirty="0"/>
              <a:t>マスター タイトルの書式設定</a:t>
            </a:r>
          </a:p>
        </p:txBody>
      </p:sp>
      <p:pic>
        <p:nvPicPr>
          <p:cNvPr id="13" name="図 1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511" y="2813"/>
            <a:ext cx="901826" cy="630213"/>
          </a:xfrm>
          <a:prstGeom prst="rect">
            <a:avLst/>
          </a:prstGeom>
        </p:spPr>
      </p:pic>
      <p:sp>
        <p:nvSpPr>
          <p:cNvPr id="17" name="Line 5"/>
          <p:cNvSpPr>
            <a:spLocks noChangeShapeType="1"/>
          </p:cNvSpPr>
          <p:nvPr userDrawn="1"/>
        </p:nvSpPr>
        <p:spPr bwMode="gray">
          <a:xfrm>
            <a:off x="53312" y="633026"/>
            <a:ext cx="9751084" cy="0"/>
          </a:xfrm>
          <a:prstGeom prst="line">
            <a:avLst/>
          </a:prstGeom>
          <a:noFill/>
          <a:ln w="317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lvl="0" defTabSz="914400" eaLnBrk="1" latinLnBrk="0" hangingPunct="1"/>
            <a:endParaRPr lang="ja-JP" altLang="en-US" sz="1800">
              <a:latin typeface="+mn-lt"/>
              <a:ea typeface="+mn-ea"/>
            </a:endParaRPr>
          </a:p>
        </p:txBody>
      </p:sp>
    </p:spTree>
    <p:extLst>
      <p:ext uri="{BB962C8B-B14F-4D97-AF65-F5344CB8AC3E}">
        <p14:creationId xmlns:p14="http://schemas.microsoft.com/office/powerpoint/2010/main" val="105101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6178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89510" y="152636"/>
            <a:ext cx="8552329" cy="396044"/>
          </a:xfrm>
        </p:spPr>
        <p:txBody>
          <a:bodyPr/>
          <a:lstStyle>
            <a:lvl1pPr algn="r">
              <a:defRPr b="1"/>
            </a:lvl1pPr>
          </a:lstStyle>
          <a:p>
            <a:r>
              <a:rPr kumimoji="1" lang="ja-JP" altLang="en-US" dirty="0"/>
              <a:t>マスター タイトルの書式設定</a:t>
            </a:r>
          </a:p>
        </p:txBody>
      </p:sp>
      <p:pic>
        <p:nvPicPr>
          <p:cNvPr id="6" name="図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1" y="2813"/>
            <a:ext cx="901826" cy="630213"/>
          </a:xfrm>
          <a:prstGeom prst="rect">
            <a:avLst/>
          </a:prstGeom>
        </p:spPr>
      </p:pic>
      <p:sp>
        <p:nvSpPr>
          <p:cNvPr id="8" name="Line 5"/>
          <p:cNvSpPr>
            <a:spLocks noChangeShapeType="1"/>
          </p:cNvSpPr>
          <p:nvPr userDrawn="1"/>
        </p:nvSpPr>
        <p:spPr bwMode="gray">
          <a:xfrm>
            <a:off x="53312" y="633026"/>
            <a:ext cx="9751084" cy="0"/>
          </a:xfrm>
          <a:prstGeom prst="line">
            <a:avLst/>
          </a:prstGeom>
          <a:noFill/>
          <a:ln w="317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lvl="0" defTabSz="914400" eaLnBrk="1" latinLnBrk="0" hangingPunct="1"/>
            <a:endParaRPr lang="ja-JP" altLang="en-US" sz="1800">
              <a:latin typeface="+mn-lt"/>
              <a:ea typeface="+mn-ea"/>
            </a:endParaRPr>
          </a:p>
        </p:txBody>
      </p:sp>
    </p:spTree>
    <p:extLst>
      <p:ext uri="{BB962C8B-B14F-4D97-AF65-F5344CB8AC3E}">
        <p14:creationId xmlns:p14="http://schemas.microsoft.com/office/powerpoint/2010/main" val="2907740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目次">
    <p:spTree>
      <p:nvGrpSpPr>
        <p:cNvPr id="1" name=""/>
        <p:cNvGrpSpPr/>
        <p:nvPr/>
      </p:nvGrpSpPr>
      <p:grpSpPr>
        <a:xfrm>
          <a:off x="0" y="0"/>
          <a:ext cx="0" cy="0"/>
          <a:chOff x="0" y="0"/>
          <a:chExt cx="0" cy="0"/>
        </a:xfrm>
      </p:grpSpPr>
      <p:sp>
        <p:nvSpPr>
          <p:cNvPr id="6" name="Rectangle 6"/>
          <p:cNvSpPr>
            <a:spLocks noChangeArrowheads="1"/>
          </p:cNvSpPr>
          <p:nvPr userDrawn="1"/>
        </p:nvSpPr>
        <p:spPr bwMode="gray">
          <a:xfrm>
            <a:off x="0" y="0"/>
            <a:ext cx="1892300" cy="6858000"/>
          </a:xfrm>
          <a:prstGeom prst="rect">
            <a:avLst/>
          </a:prstGeom>
          <a:solidFill>
            <a:schemeClr val="tx2"/>
          </a:solidFill>
          <a:ln>
            <a:noFill/>
          </a:ln>
          <a:effectLst/>
        </p:spPr>
        <p:txBody>
          <a:bodyPr lIns="0" tIns="0" rIns="0" bIns="0" anchor="ctr">
            <a:spAutoFit/>
          </a:bodyPr>
          <a:lstStyle/>
          <a:p>
            <a:endParaRPr lang="ja-JP" altLang="en-US"/>
          </a:p>
        </p:txBody>
      </p:sp>
      <p:sp>
        <p:nvSpPr>
          <p:cNvPr id="2" name="タイトル 1"/>
          <p:cNvSpPr>
            <a:spLocks noGrp="1"/>
          </p:cNvSpPr>
          <p:nvPr>
            <p:ph type="title" hasCustomPrompt="1"/>
          </p:nvPr>
        </p:nvSpPr>
        <p:spPr bwMode="white">
          <a:xfrm>
            <a:off x="457200" y="151200"/>
            <a:ext cx="8991600" cy="396000"/>
          </a:xfrm>
          <a:prstGeom prst="rect">
            <a:avLst/>
          </a:prstGeom>
        </p:spPr>
        <p:txBody>
          <a:bodyPr/>
          <a:lstStyle>
            <a:lvl1pPr>
              <a:defRPr>
                <a:solidFill>
                  <a:schemeClr val="bg1"/>
                </a:solidFill>
              </a:defRPr>
            </a:lvl1pPr>
          </a:lstStyle>
          <a:p>
            <a:r>
              <a:rPr kumimoji="1" lang="ja-JP" altLang="en-US" dirty="0"/>
              <a:t>マスタータイトルの書式設定</a:t>
            </a:r>
          </a:p>
        </p:txBody>
      </p:sp>
    </p:spTree>
    <p:extLst>
      <p:ext uri="{BB962C8B-B14F-4D97-AF65-F5344CB8AC3E}">
        <p14:creationId xmlns:p14="http://schemas.microsoft.com/office/powerpoint/2010/main" val="1519197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oleObject" Target="../embeddings/oleObject1.bin"/><Relationship Id="rId5" Type="http://schemas.openxmlformats.org/officeDocument/2006/relationships/slideLayout" Target="../slideLayouts/slideLayout5.xml"/><Relationship Id="rId10"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image" Target="../media/image1.emf"/><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oleObject" Target="../embeddings/oleObject5.bin"/><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tags" Target="../tags/tag6.xml"/><Relationship Id="rId5" Type="http://schemas.openxmlformats.org/officeDocument/2006/relationships/slideLayout" Target="../slideLayouts/slideLayout12.xml"/><Relationship Id="rId10" Type="http://schemas.openxmlformats.org/officeDocument/2006/relationships/vmlDrawing" Target="../drawings/vmlDrawing5.vml"/><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0"/>
            </p:custDataLst>
            <p:extLst>
              <p:ext uri="{D42A27DB-BD31-4B8C-83A1-F6EECF244321}">
                <p14:modId xmlns:p14="http://schemas.microsoft.com/office/powerpoint/2010/main" val="117144895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1766" name="think-cell Slide" r:id="rId11" imgW="270" imgH="270" progId="TCLayout.ActiveDocument.1">
                  <p:embed/>
                </p:oleObj>
              </mc:Choice>
              <mc:Fallback>
                <p:oleObj name="think-cell Slide" r:id="rId11" imgW="270" imgH="270" progId="TCLayout.ActiveDocument.1">
                  <p:embed/>
                  <p:pic>
                    <p:nvPicPr>
                      <p:cNvPr id="0" name=""/>
                      <p:cNvPicPr/>
                      <p:nvPr/>
                    </p:nvPicPr>
                    <p:blipFill>
                      <a:blip r:embed="rId12"/>
                      <a:stretch>
                        <a:fillRect/>
                      </a:stretch>
                    </p:blipFill>
                    <p:spPr>
                      <a:xfrm>
                        <a:off x="1588" y="1588"/>
                        <a:ext cx="1587" cy="1587"/>
                      </a:xfrm>
                      <a:prstGeom prst="rect">
                        <a:avLst/>
                      </a:prstGeom>
                    </p:spPr>
                  </p:pic>
                </p:oleObj>
              </mc:Fallback>
            </mc:AlternateContent>
          </a:graphicData>
        </a:graphic>
      </p:graphicFrame>
      <p:sp>
        <p:nvSpPr>
          <p:cNvPr id="1027" name="Rectangle 3"/>
          <p:cNvSpPr>
            <a:spLocks noGrp="1" noChangeArrowheads="1"/>
          </p:cNvSpPr>
          <p:nvPr>
            <p:ph type="body" idx="1"/>
          </p:nvPr>
        </p:nvSpPr>
        <p:spPr bwMode="auto">
          <a:xfrm>
            <a:off x="762000" y="1143000"/>
            <a:ext cx="84201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72000" rIns="72000" bIns="72000" numCol="1" anchor="t" anchorCtr="0" compatLnSpc="1">
            <a:prstTxWarp prst="textNoShape">
              <a:avLst/>
            </a:prstTxWarp>
          </a:bodyPr>
          <a:lstStyle/>
          <a:p>
            <a:pPr lvl="0"/>
            <a:r>
              <a:rPr lang="ja-JP" altLang="en-US" dirty="0"/>
              <a:t>マスター テキストの書式設定</a:t>
            </a:r>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p>
          <a:p>
            <a:pPr lvl="4"/>
            <a:r>
              <a:rPr lang="ja-JP" altLang="en-US" dirty="0"/>
              <a:t>第</a:t>
            </a:r>
            <a:r>
              <a:rPr lang="en-US" altLang="ja-JP" dirty="0"/>
              <a:t>5</a:t>
            </a:r>
            <a:r>
              <a:rPr lang="ja-JP" altLang="en-US" dirty="0"/>
              <a:t>レベル</a:t>
            </a:r>
          </a:p>
        </p:txBody>
      </p:sp>
      <p:sp>
        <p:nvSpPr>
          <p:cNvPr id="5" name="テキスト ボックス 4"/>
          <p:cNvSpPr txBox="1"/>
          <p:nvPr userDrawn="1"/>
        </p:nvSpPr>
        <p:spPr>
          <a:xfrm>
            <a:off x="9533614" y="6685130"/>
            <a:ext cx="382632" cy="183503"/>
          </a:xfrm>
          <a:prstGeom prst="rect">
            <a:avLst/>
          </a:prstGeom>
          <a:noFill/>
          <a:ln>
            <a:noFill/>
          </a:ln>
          <a:effectLst/>
        </p:spPr>
        <p:txBody>
          <a:bodyPr vert="horz" wrap="square" lIns="72000" tIns="36000" rIns="72000" bIns="36000" numCol="1" anchor="b" anchorCtr="0" compatLnSpc="1">
            <a:prstTxWarp prst="textNoShape">
              <a:avLst/>
            </a:prstTxWarp>
            <a:spAutoFit/>
          </a:bodyPr>
          <a:lstStyle>
            <a:defPPr>
              <a:defRPr lang="ja-JP"/>
            </a:defPPr>
            <a:lvl1pPr algn="r">
              <a:lnSpc>
                <a:spcPct val="90000"/>
              </a:lnSpc>
              <a:defRPr sz="1000" b="1">
                <a:solidFill>
                  <a:srgbClr val="000000"/>
                </a:solidFill>
                <a:latin typeface="Arial" pitchFamily="34" charset="0"/>
                <a:ea typeface="ＭＳ Ｐゴシック" pitchFamily="50" charset="-128"/>
              </a:defRPr>
            </a:lvl1pPr>
          </a:lstStyle>
          <a:p>
            <a:pPr lvl="0"/>
            <a:fld id="{457CCD3B-3046-4064-9B9F-E77E18CB25C9}" type="slidenum">
              <a:rPr lang="en-US" altLang="ja-JP" sz="800" smtClean="0">
                <a:solidFill>
                  <a:srgbClr val="4D4D4D"/>
                </a:solidFill>
                <a:latin typeface="+mn-ea"/>
                <a:ea typeface="+mn-ea"/>
              </a:rPr>
              <a:t>‹#›</a:t>
            </a:fld>
            <a:endParaRPr lang="ja-JP" altLang="en-US" sz="800" dirty="0">
              <a:solidFill>
                <a:srgbClr val="4D4D4D"/>
              </a:solidFill>
              <a:latin typeface="+mn-ea"/>
              <a:ea typeface="+mn-ea"/>
            </a:endParaRPr>
          </a:p>
        </p:txBody>
      </p:sp>
      <p:sp>
        <p:nvSpPr>
          <p:cNvPr id="10" name="タイトル プレースホルダー 1"/>
          <p:cNvSpPr>
            <a:spLocks noGrp="1"/>
          </p:cNvSpPr>
          <p:nvPr>
            <p:ph type="title"/>
          </p:nvPr>
        </p:nvSpPr>
        <p:spPr>
          <a:xfrm>
            <a:off x="457200" y="152636"/>
            <a:ext cx="8991600" cy="396044"/>
          </a:xfrm>
          <a:prstGeom prst="rect">
            <a:avLst/>
          </a:prstGeom>
        </p:spPr>
        <p:txBody>
          <a:bodyPr vert="horz" lIns="0" tIns="0" rIns="0" bIns="0" rtlCol="0" anchor="b" anchorCtr="0">
            <a:noAutofit/>
          </a:bodyPr>
          <a:lstStyle/>
          <a:p>
            <a:pPr lvl="0" defTabSz="914400" latinLnBrk="0">
              <a:buNone/>
            </a:pPr>
            <a:r>
              <a:rPr kumimoji="1" lang="ja-JP" altLang="en-US" dirty="0"/>
              <a:t>マスタータイトルの書式設定</a:t>
            </a:r>
          </a:p>
        </p:txBody>
      </p:sp>
      <p:sp>
        <p:nvSpPr>
          <p:cNvPr id="6" name="テキスト ボックス 5"/>
          <p:cNvSpPr txBox="1"/>
          <p:nvPr userDrawn="1"/>
        </p:nvSpPr>
        <p:spPr>
          <a:xfrm>
            <a:off x="7437243" y="6672819"/>
            <a:ext cx="1860395" cy="195814"/>
          </a:xfrm>
          <a:prstGeom prst="rect">
            <a:avLst/>
          </a:prstGeom>
          <a:noFill/>
        </p:spPr>
        <p:txBody>
          <a:bodyPr wrap="square" lIns="36000" tIns="36000" rIns="36000" bIns="36000" rtlCol="0">
            <a:spAutoFit/>
          </a:bodyPr>
          <a:lstStyle/>
          <a:p>
            <a:r>
              <a:rPr kumimoji="1" lang="en-US" altLang="ja-JP" sz="800" b="1" i="0" kern="1200" dirty="0">
                <a:solidFill>
                  <a:schemeClr val="bg2">
                    <a:lumMod val="40000"/>
                    <a:lumOff val="60000"/>
                  </a:schemeClr>
                </a:solidFill>
                <a:effectLst/>
                <a:latin typeface="+mj-ea"/>
                <a:ea typeface="+mj-ea"/>
                <a:cs typeface="+mn-cs"/>
              </a:rPr>
              <a:t>© 2020  </a:t>
            </a:r>
            <a:r>
              <a:rPr kumimoji="1" lang="en-US" altLang="ja-JP" sz="800" b="1" i="0" kern="1200" dirty="0" err="1">
                <a:solidFill>
                  <a:schemeClr val="bg2">
                    <a:lumMod val="40000"/>
                    <a:lumOff val="60000"/>
                  </a:schemeClr>
                </a:solidFill>
                <a:effectLst/>
                <a:latin typeface="+mj-ea"/>
                <a:ea typeface="+mj-ea"/>
                <a:cs typeface="+mn-cs"/>
              </a:rPr>
              <a:t>ipet</a:t>
            </a:r>
            <a:r>
              <a:rPr kumimoji="1" lang="en-US" altLang="ja-JP" sz="800" b="1" i="0" kern="1200" dirty="0">
                <a:solidFill>
                  <a:schemeClr val="bg2">
                    <a:lumMod val="40000"/>
                    <a:lumOff val="60000"/>
                  </a:schemeClr>
                </a:solidFill>
                <a:effectLst/>
                <a:latin typeface="+mj-ea"/>
                <a:ea typeface="+mj-ea"/>
                <a:cs typeface="+mn-cs"/>
              </a:rPr>
              <a:t> Insurance </a:t>
            </a:r>
            <a:r>
              <a:rPr kumimoji="1" lang="en-US" altLang="ja-JP" sz="800" b="1" i="0" kern="1200" dirty="0" err="1">
                <a:solidFill>
                  <a:schemeClr val="bg2">
                    <a:lumMod val="40000"/>
                    <a:lumOff val="60000"/>
                  </a:schemeClr>
                </a:solidFill>
                <a:effectLst/>
                <a:latin typeface="+mj-ea"/>
                <a:ea typeface="+mj-ea"/>
                <a:cs typeface="+mn-cs"/>
              </a:rPr>
              <a:t>Co.,Ltd</a:t>
            </a:r>
            <a:endParaRPr kumimoji="1" lang="ja-JP" altLang="en-US" sz="800" dirty="0">
              <a:solidFill>
                <a:schemeClr val="bg2">
                  <a:lumMod val="40000"/>
                  <a:lumOff val="60000"/>
                </a:schemeClr>
              </a:solidFill>
              <a:latin typeface="+mj-ea"/>
              <a:ea typeface="+mj-ea"/>
            </a:endParaRPr>
          </a:p>
        </p:txBody>
      </p:sp>
    </p:spTree>
    <p:extLst>
      <p:ext uri="{BB962C8B-B14F-4D97-AF65-F5344CB8AC3E}">
        <p14:creationId xmlns:p14="http://schemas.microsoft.com/office/powerpoint/2010/main" val="3224782899"/>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8" r:id="rId3"/>
    <p:sldLayoutId id="2147483686" r:id="rId4"/>
    <p:sldLayoutId id="2147483716" r:id="rId5"/>
    <p:sldLayoutId id="2147483717" r:id="rId6"/>
    <p:sldLayoutId id="2147483704" r:id="rId7"/>
  </p:sldLayoutIdLst>
  <p:hf hdr="0" ftr="0" dt="0"/>
  <p:txStyles>
    <p:titleStyle>
      <a:lvl1pPr algn="r" rtl="0" eaLnBrk="1" fontAlgn="base" hangingPunct="1">
        <a:lnSpc>
          <a:spcPct val="90000"/>
        </a:lnSpc>
        <a:spcBef>
          <a:spcPct val="0"/>
        </a:spcBef>
        <a:spcAft>
          <a:spcPct val="0"/>
        </a:spcAft>
        <a:defRPr kumimoji="1" lang="ja-JP" altLang="en-US" sz="2200" b="1" kern="1200" noProof="0" dirty="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p:titleStyle>
    <p:bodyStyle>
      <a:lvl1pPr algn="l" rtl="0" eaLnBrk="1" fontAlgn="base" hangingPunct="1">
        <a:spcBef>
          <a:spcPct val="30000"/>
        </a:spcBef>
        <a:spcAft>
          <a:spcPct val="0"/>
        </a:spcAft>
        <a:defRPr kumimoji="1">
          <a:solidFill>
            <a:schemeClr val="tx1"/>
          </a:solidFill>
          <a:latin typeface="+mn-lt"/>
          <a:ea typeface="メイリオ" pitchFamily="50" charset="-128"/>
          <a:cs typeface="メイリオ" pitchFamily="50" charset="-128"/>
        </a:defRPr>
      </a:lvl1pPr>
      <a:lvl2pPr marL="539750" indent="-285750" algn="l" rtl="0" eaLnBrk="1" fontAlgn="base" hangingPunct="1">
        <a:spcBef>
          <a:spcPct val="30000"/>
        </a:spcBef>
        <a:spcAft>
          <a:spcPct val="0"/>
        </a:spcAft>
        <a:buFont typeface="Yu Gothic UI" panose="020B0500000000000000" pitchFamily="50" charset="-128"/>
        <a:buChar char="･"/>
        <a:defRPr kumimoji="1">
          <a:solidFill>
            <a:schemeClr val="tx1"/>
          </a:solidFill>
          <a:latin typeface="+mn-lt"/>
          <a:ea typeface="メイリオ" pitchFamily="50" charset="-128"/>
          <a:cs typeface="メイリオ" pitchFamily="50" charset="-128"/>
        </a:defRPr>
      </a:lvl2pPr>
      <a:lvl3pPr marL="952500" indent="-222250" algn="l" rtl="0" eaLnBrk="1" fontAlgn="base" hangingPunct="1">
        <a:spcBef>
          <a:spcPct val="30000"/>
        </a:spcBef>
        <a:spcAft>
          <a:spcPct val="0"/>
        </a:spcAft>
        <a:buChar char="–"/>
        <a:defRPr kumimoji="1">
          <a:solidFill>
            <a:schemeClr val="tx1"/>
          </a:solidFill>
          <a:latin typeface="+mn-lt"/>
          <a:ea typeface="メイリオ" pitchFamily="50" charset="-128"/>
          <a:cs typeface="メイリオ" pitchFamily="50" charset="-128"/>
        </a:defRPr>
      </a:lvl3pPr>
      <a:lvl4pPr marL="1390650" indent="-247650" algn="l" rtl="0" eaLnBrk="1" fontAlgn="base" hangingPunct="1">
        <a:spcBef>
          <a:spcPct val="30000"/>
        </a:spcBef>
        <a:spcAft>
          <a:spcPct val="0"/>
        </a:spcAft>
        <a:buSzPct val="70000"/>
        <a:buFont typeface="Wingdings" pitchFamily="2" charset="2"/>
        <a:buChar char="l"/>
        <a:defRPr kumimoji="1">
          <a:solidFill>
            <a:schemeClr val="tx1"/>
          </a:solidFill>
          <a:latin typeface="+mn-lt"/>
          <a:ea typeface="メイリオ" pitchFamily="50" charset="-128"/>
          <a:cs typeface="メイリオ" pitchFamily="50" charset="-128"/>
        </a:defRPr>
      </a:lvl4pPr>
      <a:lvl5pPr marL="1809750" indent="-228600" algn="l" rtl="0" eaLnBrk="1" fontAlgn="base" hangingPunct="1">
        <a:spcBef>
          <a:spcPct val="30000"/>
        </a:spcBef>
        <a:spcAft>
          <a:spcPct val="0"/>
        </a:spcAft>
        <a:buSzPct val="70000"/>
        <a:buChar char="–"/>
        <a:defRPr kumimoji="1">
          <a:solidFill>
            <a:schemeClr val="tx1"/>
          </a:solidFill>
          <a:latin typeface="+mn-lt"/>
          <a:ea typeface="メイリオ" pitchFamily="50" charset="-128"/>
          <a:cs typeface="メイリオ" pitchFamily="50" charset="-128"/>
        </a:defRPr>
      </a:lvl5pPr>
      <a:lvl6pPr marL="2266950" indent="-228600" algn="l" rtl="0" eaLnBrk="1" fontAlgn="base" hangingPunct="1">
        <a:spcBef>
          <a:spcPct val="30000"/>
        </a:spcBef>
        <a:spcAft>
          <a:spcPct val="0"/>
        </a:spcAft>
        <a:buSzPct val="70000"/>
        <a:buChar char="–"/>
        <a:defRPr kumimoji="1">
          <a:solidFill>
            <a:schemeClr val="tx1"/>
          </a:solidFill>
          <a:latin typeface="+mn-lt"/>
          <a:ea typeface="+mn-ea"/>
        </a:defRPr>
      </a:lvl6pPr>
      <a:lvl7pPr marL="2724150" indent="-228600" algn="l" rtl="0" eaLnBrk="1" fontAlgn="base" hangingPunct="1">
        <a:spcBef>
          <a:spcPct val="30000"/>
        </a:spcBef>
        <a:spcAft>
          <a:spcPct val="0"/>
        </a:spcAft>
        <a:buSzPct val="70000"/>
        <a:buChar char="–"/>
        <a:defRPr kumimoji="1">
          <a:solidFill>
            <a:schemeClr val="tx1"/>
          </a:solidFill>
          <a:latin typeface="+mn-lt"/>
          <a:ea typeface="+mn-ea"/>
        </a:defRPr>
      </a:lvl7pPr>
      <a:lvl8pPr marL="3181350" indent="-228600" algn="l" rtl="0" eaLnBrk="1" fontAlgn="base" hangingPunct="1">
        <a:spcBef>
          <a:spcPct val="30000"/>
        </a:spcBef>
        <a:spcAft>
          <a:spcPct val="0"/>
        </a:spcAft>
        <a:buSzPct val="70000"/>
        <a:buChar char="–"/>
        <a:defRPr kumimoji="1">
          <a:solidFill>
            <a:schemeClr val="tx1"/>
          </a:solidFill>
          <a:latin typeface="+mn-lt"/>
          <a:ea typeface="+mn-ea"/>
        </a:defRPr>
      </a:lvl8pPr>
      <a:lvl9pPr marL="3638550" indent="-228600" algn="l" rtl="0" eaLnBrk="1" fontAlgn="base" hangingPunct="1">
        <a:spcBef>
          <a:spcPct val="30000"/>
        </a:spcBef>
        <a:spcAft>
          <a:spcPct val="0"/>
        </a:spcAft>
        <a:buSzPct val="70000"/>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3993" name="think-cell Slide" r:id="rId12" imgW="270" imgH="270" progId="TCLayout.ActiveDocument.1">
                  <p:embed/>
                </p:oleObj>
              </mc:Choice>
              <mc:Fallback>
                <p:oleObj name="think-cell Slide" r:id="rId12" imgW="270" imgH="270" progId="TCLayout.ActiveDocument.1">
                  <p:embed/>
                  <p:pic>
                    <p:nvPicPr>
                      <p:cNvPr id="2" name="オブジェクト 1" hidden="1"/>
                      <p:cNvPicPr/>
                      <p:nvPr/>
                    </p:nvPicPr>
                    <p:blipFill>
                      <a:blip r:embed="rId13"/>
                      <a:stretch>
                        <a:fillRect/>
                      </a:stretch>
                    </p:blipFill>
                    <p:spPr>
                      <a:xfrm>
                        <a:off x="1588" y="1588"/>
                        <a:ext cx="1587" cy="1587"/>
                      </a:xfrm>
                      <a:prstGeom prst="rect">
                        <a:avLst/>
                      </a:prstGeom>
                    </p:spPr>
                  </p:pic>
                </p:oleObj>
              </mc:Fallback>
            </mc:AlternateContent>
          </a:graphicData>
        </a:graphic>
      </p:graphicFrame>
      <p:sp>
        <p:nvSpPr>
          <p:cNvPr id="1027" name="Rectangle 3"/>
          <p:cNvSpPr>
            <a:spLocks noGrp="1" noChangeArrowheads="1"/>
          </p:cNvSpPr>
          <p:nvPr>
            <p:ph type="body" idx="1"/>
          </p:nvPr>
        </p:nvSpPr>
        <p:spPr bwMode="auto">
          <a:xfrm>
            <a:off x="762000" y="1143000"/>
            <a:ext cx="84201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72000" rIns="72000" bIns="72000" numCol="1" anchor="t" anchorCtr="0" compatLnSpc="1">
            <a:prstTxWarp prst="textNoShape">
              <a:avLst/>
            </a:prstTxWarp>
          </a:bodyPr>
          <a:lstStyle/>
          <a:p>
            <a:pPr lvl="0"/>
            <a:r>
              <a:rPr lang="ja-JP" altLang="en-US" dirty="0"/>
              <a:t>マスター テキストの書式設定</a:t>
            </a:r>
          </a:p>
          <a:p>
            <a:pPr lvl="1"/>
            <a:r>
              <a:rPr lang="ja-JP" altLang="en-US" dirty="0"/>
              <a:t>第</a:t>
            </a:r>
            <a:r>
              <a:rPr lang="en-US" altLang="ja-JP" dirty="0"/>
              <a:t>2</a:t>
            </a:r>
            <a:r>
              <a:rPr lang="ja-JP" altLang="en-US" dirty="0"/>
              <a:t>レベル</a:t>
            </a:r>
          </a:p>
          <a:p>
            <a:pPr lvl="2"/>
            <a:r>
              <a:rPr lang="ja-JP" altLang="en-US" dirty="0"/>
              <a:t>第</a:t>
            </a:r>
            <a:r>
              <a:rPr lang="en-US" altLang="ja-JP" dirty="0"/>
              <a:t>3</a:t>
            </a:r>
            <a:r>
              <a:rPr lang="ja-JP" altLang="en-US" dirty="0"/>
              <a:t>レベル</a:t>
            </a:r>
          </a:p>
          <a:p>
            <a:pPr lvl="3"/>
            <a:r>
              <a:rPr lang="ja-JP" altLang="en-US" dirty="0"/>
              <a:t>第</a:t>
            </a:r>
            <a:r>
              <a:rPr lang="en-US" altLang="ja-JP" dirty="0"/>
              <a:t>4</a:t>
            </a:r>
            <a:r>
              <a:rPr lang="ja-JP" altLang="en-US" dirty="0"/>
              <a:t>レベル</a:t>
            </a:r>
          </a:p>
          <a:p>
            <a:pPr lvl="4"/>
            <a:r>
              <a:rPr lang="ja-JP" altLang="en-US" dirty="0"/>
              <a:t>第</a:t>
            </a:r>
            <a:r>
              <a:rPr lang="en-US" altLang="ja-JP" dirty="0"/>
              <a:t>5</a:t>
            </a:r>
            <a:r>
              <a:rPr lang="ja-JP" altLang="en-US" dirty="0"/>
              <a:t>レベル</a:t>
            </a:r>
          </a:p>
        </p:txBody>
      </p:sp>
      <p:sp>
        <p:nvSpPr>
          <p:cNvPr id="5" name="テキスト ボックス 4"/>
          <p:cNvSpPr txBox="1"/>
          <p:nvPr userDrawn="1"/>
        </p:nvSpPr>
        <p:spPr>
          <a:xfrm>
            <a:off x="9533614" y="6685130"/>
            <a:ext cx="382632" cy="183503"/>
          </a:xfrm>
          <a:prstGeom prst="rect">
            <a:avLst/>
          </a:prstGeom>
          <a:noFill/>
          <a:ln>
            <a:noFill/>
          </a:ln>
          <a:effectLst/>
        </p:spPr>
        <p:txBody>
          <a:bodyPr vert="horz" wrap="square" lIns="72000" tIns="36000" rIns="72000" bIns="36000" numCol="1" anchor="b" anchorCtr="0" compatLnSpc="1">
            <a:prstTxWarp prst="textNoShape">
              <a:avLst/>
            </a:prstTxWarp>
            <a:spAutoFit/>
          </a:bodyPr>
          <a:lstStyle>
            <a:defPPr>
              <a:defRPr lang="ja-JP"/>
            </a:defPPr>
            <a:lvl1pPr algn="r">
              <a:lnSpc>
                <a:spcPct val="90000"/>
              </a:lnSpc>
              <a:defRPr sz="1000" b="1">
                <a:solidFill>
                  <a:srgbClr val="000000"/>
                </a:solidFill>
                <a:latin typeface="Arial" pitchFamily="34" charset="0"/>
                <a:ea typeface="ＭＳ Ｐゴシック" pitchFamily="50" charset="-128"/>
              </a:defRPr>
            </a:lvl1pPr>
          </a:lstStyle>
          <a:p>
            <a:pPr lvl="0"/>
            <a:fld id="{457CCD3B-3046-4064-9B9F-E77E18CB25C9}" type="slidenum">
              <a:rPr lang="en-US" altLang="ja-JP" sz="800" smtClean="0">
                <a:solidFill>
                  <a:srgbClr val="4D4D4D"/>
                </a:solidFill>
                <a:latin typeface="+mn-ea"/>
                <a:ea typeface="+mn-ea"/>
              </a:rPr>
              <a:t>‹#›</a:t>
            </a:fld>
            <a:endParaRPr lang="ja-JP" altLang="en-US" sz="800" dirty="0">
              <a:solidFill>
                <a:srgbClr val="4D4D4D"/>
              </a:solidFill>
              <a:latin typeface="+mn-ea"/>
              <a:ea typeface="+mn-ea"/>
            </a:endParaRPr>
          </a:p>
        </p:txBody>
      </p:sp>
      <p:sp>
        <p:nvSpPr>
          <p:cNvPr id="10" name="タイトル プレースホルダー 1"/>
          <p:cNvSpPr>
            <a:spLocks noGrp="1"/>
          </p:cNvSpPr>
          <p:nvPr>
            <p:ph type="title"/>
          </p:nvPr>
        </p:nvSpPr>
        <p:spPr>
          <a:xfrm>
            <a:off x="457200" y="152636"/>
            <a:ext cx="8991600" cy="396044"/>
          </a:xfrm>
          <a:prstGeom prst="rect">
            <a:avLst/>
          </a:prstGeom>
        </p:spPr>
        <p:txBody>
          <a:bodyPr vert="horz" lIns="0" tIns="0" rIns="0" bIns="0" rtlCol="0" anchor="b" anchorCtr="0">
            <a:noAutofit/>
          </a:bodyPr>
          <a:lstStyle/>
          <a:p>
            <a:pPr lvl="0" defTabSz="914400" latinLnBrk="0">
              <a:buNone/>
            </a:pPr>
            <a:r>
              <a:rPr kumimoji="1" lang="ja-JP" altLang="en-US" dirty="0"/>
              <a:t>マスタータイトルの書式設定</a:t>
            </a:r>
          </a:p>
        </p:txBody>
      </p:sp>
      <p:sp>
        <p:nvSpPr>
          <p:cNvPr id="6" name="テキスト ボックス 5"/>
          <p:cNvSpPr txBox="1"/>
          <p:nvPr userDrawn="1"/>
        </p:nvSpPr>
        <p:spPr>
          <a:xfrm>
            <a:off x="7437243" y="6672819"/>
            <a:ext cx="1860395" cy="195814"/>
          </a:xfrm>
          <a:prstGeom prst="rect">
            <a:avLst/>
          </a:prstGeom>
          <a:noFill/>
        </p:spPr>
        <p:txBody>
          <a:bodyPr wrap="square" lIns="36000" tIns="36000" rIns="36000" bIns="36000" rtlCol="0">
            <a:spAutoFit/>
          </a:bodyPr>
          <a:lstStyle/>
          <a:p>
            <a:r>
              <a:rPr kumimoji="1" lang="en-US" altLang="ja-JP" sz="800" b="1" i="0" kern="1200">
                <a:solidFill>
                  <a:schemeClr val="bg2">
                    <a:lumMod val="40000"/>
                    <a:lumOff val="60000"/>
                  </a:schemeClr>
                </a:solidFill>
                <a:effectLst/>
                <a:latin typeface="+mj-ea"/>
                <a:ea typeface="+mj-ea"/>
                <a:cs typeface="+mn-cs"/>
              </a:rPr>
              <a:t>© 2020  </a:t>
            </a:r>
            <a:r>
              <a:rPr kumimoji="1" lang="en-US" altLang="ja-JP" sz="800" b="1" i="0" kern="1200" dirty="0" err="1">
                <a:solidFill>
                  <a:schemeClr val="bg2">
                    <a:lumMod val="40000"/>
                    <a:lumOff val="60000"/>
                  </a:schemeClr>
                </a:solidFill>
                <a:effectLst/>
                <a:latin typeface="+mj-ea"/>
                <a:ea typeface="+mj-ea"/>
                <a:cs typeface="+mn-cs"/>
              </a:rPr>
              <a:t>ipet</a:t>
            </a:r>
            <a:r>
              <a:rPr kumimoji="1" lang="en-US" altLang="ja-JP" sz="800" b="1" i="0" kern="1200" dirty="0">
                <a:solidFill>
                  <a:schemeClr val="bg2">
                    <a:lumMod val="40000"/>
                    <a:lumOff val="60000"/>
                  </a:schemeClr>
                </a:solidFill>
                <a:effectLst/>
                <a:latin typeface="+mj-ea"/>
                <a:ea typeface="+mj-ea"/>
                <a:cs typeface="+mn-cs"/>
              </a:rPr>
              <a:t> Insurance </a:t>
            </a:r>
            <a:r>
              <a:rPr kumimoji="1" lang="en-US" altLang="ja-JP" sz="800" b="1" i="0" kern="1200" dirty="0" err="1">
                <a:solidFill>
                  <a:schemeClr val="bg2">
                    <a:lumMod val="40000"/>
                    <a:lumOff val="60000"/>
                  </a:schemeClr>
                </a:solidFill>
                <a:effectLst/>
                <a:latin typeface="+mj-ea"/>
                <a:ea typeface="+mj-ea"/>
                <a:cs typeface="+mn-cs"/>
              </a:rPr>
              <a:t>Co.,Ltd</a:t>
            </a:r>
            <a:endParaRPr kumimoji="1" lang="ja-JP" altLang="en-US" sz="800" dirty="0">
              <a:solidFill>
                <a:schemeClr val="bg2">
                  <a:lumMod val="40000"/>
                  <a:lumOff val="60000"/>
                </a:schemeClr>
              </a:solidFill>
              <a:latin typeface="+mj-ea"/>
              <a:ea typeface="+mj-ea"/>
            </a:endParaRPr>
          </a:p>
        </p:txBody>
      </p:sp>
    </p:spTree>
    <p:extLst>
      <p:ext uri="{BB962C8B-B14F-4D97-AF65-F5344CB8AC3E}">
        <p14:creationId xmlns:p14="http://schemas.microsoft.com/office/powerpoint/2010/main" val="2396446684"/>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Lst>
  <p:hf hdr="0" ftr="0" dt="0"/>
  <p:txStyles>
    <p:titleStyle>
      <a:lvl1pPr algn="r" rtl="0" eaLnBrk="1" fontAlgn="base" hangingPunct="1">
        <a:lnSpc>
          <a:spcPct val="90000"/>
        </a:lnSpc>
        <a:spcBef>
          <a:spcPct val="0"/>
        </a:spcBef>
        <a:spcAft>
          <a:spcPct val="0"/>
        </a:spcAft>
        <a:defRPr kumimoji="1" lang="ja-JP" altLang="en-US" sz="2200" b="1" kern="1200" noProof="0" dirty="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p:titleStyle>
    <p:bodyStyle>
      <a:lvl1pPr algn="l" rtl="0" eaLnBrk="1" fontAlgn="base" hangingPunct="1">
        <a:spcBef>
          <a:spcPct val="30000"/>
        </a:spcBef>
        <a:spcAft>
          <a:spcPct val="0"/>
        </a:spcAft>
        <a:defRPr kumimoji="1">
          <a:solidFill>
            <a:schemeClr val="tx1"/>
          </a:solidFill>
          <a:latin typeface="+mn-lt"/>
          <a:ea typeface="メイリオ" pitchFamily="50" charset="-128"/>
          <a:cs typeface="メイリオ" pitchFamily="50" charset="-128"/>
        </a:defRPr>
      </a:lvl1pPr>
      <a:lvl2pPr marL="539750" indent="-285750" algn="l" rtl="0" eaLnBrk="1" fontAlgn="base" hangingPunct="1">
        <a:spcBef>
          <a:spcPct val="30000"/>
        </a:spcBef>
        <a:spcAft>
          <a:spcPct val="0"/>
        </a:spcAft>
        <a:buFont typeface="Yu Gothic UI" panose="020B0500000000000000" pitchFamily="50" charset="-128"/>
        <a:buChar char="･"/>
        <a:defRPr kumimoji="1">
          <a:solidFill>
            <a:schemeClr val="tx1"/>
          </a:solidFill>
          <a:latin typeface="+mn-lt"/>
          <a:ea typeface="メイリオ" pitchFamily="50" charset="-128"/>
          <a:cs typeface="メイリオ" pitchFamily="50" charset="-128"/>
        </a:defRPr>
      </a:lvl2pPr>
      <a:lvl3pPr marL="952500" indent="-222250" algn="l" rtl="0" eaLnBrk="1" fontAlgn="base" hangingPunct="1">
        <a:spcBef>
          <a:spcPct val="30000"/>
        </a:spcBef>
        <a:spcAft>
          <a:spcPct val="0"/>
        </a:spcAft>
        <a:buChar char="–"/>
        <a:defRPr kumimoji="1">
          <a:solidFill>
            <a:schemeClr val="tx1"/>
          </a:solidFill>
          <a:latin typeface="+mn-lt"/>
          <a:ea typeface="メイリオ" pitchFamily="50" charset="-128"/>
          <a:cs typeface="メイリオ" pitchFamily="50" charset="-128"/>
        </a:defRPr>
      </a:lvl3pPr>
      <a:lvl4pPr marL="1390650" indent="-247650" algn="l" rtl="0" eaLnBrk="1" fontAlgn="base" hangingPunct="1">
        <a:spcBef>
          <a:spcPct val="30000"/>
        </a:spcBef>
        <a:spcAft>
          <a:spcPct val="0"/>
        </a:spcAft>
        <a:buSzPct val="70000"/>
        <a:buFont typeface="Wingdings" pitchFamily="2" charset="2"/>
        <a:buChar char="l"/>
        <a:defRPr kumimoji="1">
          <a:solidFill>
            <a:schemeClr val="tx1"/>
          </a:solidFill>
          <a:latin typeface="+mn-lt"/>
          <a:ea typeface="メイリオ" pitchFamily="50" charset="-128"/>
          <a:cs typeface="メイリオ" pitchFamily="50" charset="-128"/>
        </a:defRPr>
      </a:lvl4pPr>
      <a:lvl5pPr marL="1809750" indent="-228600" algn="l" rtl="0" eaLnBrk="1" fontAlgn="base" hangingPunct="1">
        <a:spcBef>
          <a:spcPct val="30000"/>
        </a:spcBef>
        <a:spcAft>
          <a:spcPct val="0"/>
        </a:spcAft>
        <a:buSzPct val="70000"/>
        <a:buChar char="–"/>
        <a:defRPr kumimoji="1">
          <a:solidFill>
            <a:schemeClr val="tx1"/>
          </a:solidFill>
          <a:latin typeface="+mn-lt"/>
          <a:ea typeface="メイリオ" pitchFamily="50" charset="-128"/>
          <a:cs typeface="メイリオ" pitchFamily="50" charset="-128"/>
        </a:defRPr>
      </a:lvl5pPr>
      <a:lvl6pPr marL="2266950" indent="-228600" algn="l" rtl="0" eaLnBrk="1" fontAlgn="base" hangingPunct="1">
        <a:spcBef>
          <a:spcPct val="30000"/>
        </a:spcBef>
        <a:spcAft>
          <a:spcPct val="0"/>
        </a:spcAft>
        <a:buSzPct val="70000"/>
        <a:buChar char="–"/>
        <a:defRPr kumimoji="1">
          <a:solidFill>
            <a:schemeClr val="tx1"/>
          </a:solidFill>
          <a:latin typeface="+mn-lt"/>
          <a:ea typeface="+mn-ea"/>
        </a:defRPr>
      </a:lvl6pPr>
      <a:lvl7pPr marL="2724150" indent="-228600" algn="l" rtl="0" eaLnBrk="1" fontAlgn="base" hangingPunct="1">
        <a:spcBef>
          <a:spcPct val="30000"/>
        </a:spcBef>
        <a:spcAft>
          <a:spcPct val="0"/>
        </a:spcAft>
        <a:buSzPct val="70000"/>
        <a:buChar char="–"/>
        <a:defRPr kumimoji="1">
          <a:solidFill>
            <a:schemeClr val="tx1"/>
          </a:solidFill>
          <a:latin typeface="+mn-lt"/>
          <a:ea typeface="+mn-ea"/>
        </a:defRPr>
      </a:lvl7pPr>
      <a:lvl8pPr marL="3181350" indent="-228600" algn="l" rtl="0" eaLnBrk="1" fontAlgn="base" hangingPunct="1">
        <a:spcBef>
          <a:spcPct val="30000"/>
        </a:spcBef>
        <a:spcAft>
          <a:spcPct val="0"/>
        </a:spcAft>
        <a:buSzPct val="70000"/>
        <a:buChar char="–"/>
        <a:defRPr kumimoji="1">
          <a:solidFill>
            <a:schemeClr val="tx1"/>
          </a:solidFill>
          <a:latin typeface="+mn-lt"/>
          <a:ea typeface="+mn-ea"/>
        </a:defRPr>
      </a:lvl8pPr>
      <a:lvl9pPr marL="3638550" indent="-228600" algn="l" rtl="0" eaLnBrk="1" fontAlgn="base" hangingPunct="1">
        <a:spcBef>
          <a:spcPct val="30000"/>
        </a:spcBef>
        <a:spcAft>
          <a:spcPct val="0"/>
        </a:spcAft>
        <a:buSzPct val="70000"/>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59635" y="152636"/>
            <a:ext cx="9732065" cy="396044"/>
          </a:xfrm>
        </p:spPr>
        <p:txBody>
          <a:bodyPr/>
          <a:lstStyle/>
          <a:p>
            <a:r>
              <a:rPr lang="ja-JP" altLang="en-US" dirty="0">
                <a:solidFill>
                  <a:srgbClr val="FF6562"/>
                </a:solidFill>
              </a:rPr>
              <a:t>管理者必見</a:t>
            </a:r>
            <a:r>
              <a:rPr lang="en-US" altLang="ja-JP" dirty="0">
                <a:solidFill>
                  <a:srgbClr val="FF6562"/>
                </a:solidFill>
              </a:rPr>
              <a:t>⁉</a:t>
            </a:r>
            <a:r>
              <a:rPr lang="ja-JP" altLang="en-US" dirty="0">
                <a:solidFill>
                  <a:srgbClr val="FF6562"/>
                </a:solidFill>
              </a:rPr>
              <a:t>≪</a:t>
            </a:r>
            <a:r>
              <a:rPr lang="en-US" altLang="ja-JP" dirty="0">
                <a:solidFill>
                  <a:srgbClr val="FF6562"/>
                </a:solidFill>
              </a:rPr>
              <a:t>Management Journal</a:t>
            </a:r>
            <a:r>
              <a:rPr lang="ja-JP" altLang="en-US" dirty="0">
                <a:solidFill>
                  <a:srgbClr val="FF6562"/>
                </a:solidFill>
              </a:rPr>
              <a:t>≫ </a:t>
            </a:r>
            <a:r>
              <a:rPr lang="en-US" altLang="ja-JP" dirty="0">
                <a:solidFill>
                  <a:schemeClr val="tx1"/>
                </a:solidFill>
              </a:rPr>
              <a:t>5</a:t>
            </a:r>
            <a:r>
              <a:rPr lang="ja-JP" altLang="en-US" dirty="0">
                <a:solidFill>
                  <a:schemeClr val="tx1"/>
                </a:solidFill>
              </a:rPr>
              <a:t>月度運営</a:t>
            </a:r>
            <a:endParaRPr kumimoji="1" lang="ja-JP" altLang="en-US" dirty="0">
              <a:solidFill>
                <a:schemeClr val="tx1"/>
              </a:solidFill>
            </a:endParaRPr>
          </a:p>
        </p:txBody>
      </p:sp>
      <p:cxnSp>
        <p:nvCxnSpPr>
          <p:cNvPr id="8" name="直線コネクタ 7">
            <a:extLst>
              <a:ext uri="{FF2B5EF4-FFF2-40B4-BE49-F238E27FC236}">
                <a16:creationId xmlns:a16="http://schemas.microsoft.com/office/drawing/2014/main" id="{3CB2D061-3DBE-4F91-B0BF-B21310C790E5}"/>
              </a:ext>
            </a:extLst>
          </p:cNvPr>
          <p:cNvCxnSpPr/>
          <p:nvPr/>
        </p:nvCxnSpPr>
        <p:spPr bwMode="auto">
          <a:xfrm>
            <a:off x="59635" y="633276"/>
            <a:ext cx="9754108" cy="0"/>
          </a:xfrm>
          <a:prstGeom prst="line">
            <a:avLst/>
          </a:prstGeom>
          <a:solidFill>
            <a:srgbClr val="FF6600"/>
          </a:solidFill>
          <a:ln w="38100" cap="flat" cmpd="sng" algn="ctr">
            <a:solidFill>
              <a:srgbClr val="FF656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AutoShape 3">
            <a:extLst>
              <a:ext uri="{FF2B5EF4-FFF2-40B4-BE49-F238E27FC236}">
                <a16:creationId xmlns:a16="http://schemas.microsoft.com/office/drawing/2014/main" id="{75071E52-4906-40F5-A64C-8C3248B82EFE}"/>
              </a:ext>
            </a:extLst>
          </p:cNvPr>
          <p:cNvSpPr>
            <a:spLocks noChangeArrowheads="1"/>
          </p:cNvSpPr>
          <p:nvPr/>
        </p:nvSpPr>
        <p:spPr bwMode="auto">
          <a:xfrm>
            <a:off x="114299" y="712788"/>
            <a:ext cx="9754107" cy="492443"/>
          </a:xfrm>
          <a:prstGeom prst="roundRect">
            <a:avLst>
              <a:gd name="adj" fmla="val 0"/>
            </a:avLst>
          </a:prstGeom>
          <a:noFill/>
          <a:ln>
            <a:noFill/>
          </a:ln>
          <a:effectLst/>
        </p:spPr>
        <p:txBody>
          <a:bodyPr wrap="square" lIns="0" tIns="0" rIns="0" bIns="0">
            <a:spAutoFit/>
          </a:bodyPr>
          <a:lstStyle/>
          <a:p>
            <a:pPr eaLnBrk="0" hangingPunct="0">
              <a:spcAft>
                <a:spcPts val="0"/>
              </a:spcAft>
              <a:defRPr/>
            </a:pPr>
            <a:r>
              <a:rPr lang="en-US" altLang="ja-JP" b="1" dirty="0">
                <a:latin typeface="+mn-ea"/>
                <a:ea typeface="+mn-ea"/>
                <a:cs typeface="メイリオ" pitchFamily="50" charset="-128"/>
              </a:rPr>
              <a:t>5</a:t>
            </a:r>
            <a:r>
              <a:rPr lang="ja-JP" altLang="en-US" b="1" dirty="0">
                <a:latin typeface="+mn-ea"/>
                <a:ea typeface="+mn-ea"/>
                <a:cs typeface="メイリオ" pitchFamily="50" charset="-128"/>
              </a:rPr>
              <a:t>月度運営のチェックシート</a:t>
            </a:r>
            <a:r>
              <a:rPr lang="ja-JP" altLang="en-US" sz="1200" dirty="0">
                <a:latin typeface="Arial"/>
                <a:ea typeface="メイリオ" pitchFamily="50" charset="-128"/>
                <a:cs typeface="メイリオ" pitchFamily="50" charset="-128"/>
              </a:rPr>
              <a:t>（下記チェックシートの内容は、自組織の運営に合わせて自由に修正してください♪）</a:t>
            </a:r>
            <a:endParaRPr lang="ja-JP" altLang="en-US" dirty="0">
              <a:latin typeface="Arial"/>
              <a:ea typeface="メイリオ" pitchFamily="50" charset="-128"/>
              <a:cs typeface="メイリオ" pitchFamily="50" charset="-128"/>
            </a:endParaRPr>
          </a:p>
          <a:p>
            <a:pPr eaLnBrk="0" hangingPunct="0">
              <a:spcAft>
                <a:spcPts val="0"/>
              </a:spcAft>
              <a:defRPr/>
            </a:pPr>
            <a:endParaRPr lang="en-US" altLang="ja-JP" dirty="0">
              <a:solidFill>
                <a:srgbClr val="4D4D4D"/>
              </a:solidFill>
              <a:latin typeface="Arial"/>
              <a:ea typeface="メイリオ" pitchFamily="50" charset="-128"/>
              <a:cs typeface="メイリオ" pitchFamily="50" charset="-128"/>
            </a:endParaRPr>
          </a:p>
        </p:txBody>
      </p:sp>
      <p:sp>
        <p:nvSpPr>
          <p:cNvPr id="2" name="正方形/長方形 1">
            <a:extLst>
              <a:ext uri="{FF2B5EF4-FFF2-40B4-BE49-F238E27FC236}">
                <a16:creationId xmlns:a16="http://schemas.microsoft.com/office/drawing/2014/main" id="{411DC49D-B719-4DD3-9DAB-4F54C55C0861}"/>
              </a:ext>
            </a:extLst>
          </p:cNvPr>
          <p:cNvSpPr/>
          <p:nvPr/>
        </p:nvSpPr>
        <p:spPr>
          <a:xfrm>
            <a:off x="0" y="305511"/>
            <a:ext cx="2606804" cy="338554"/>
          </a:xfrm>
          <a:prstGeom prst="rect">
            <a:avLst/>
          </a:prstGeom>
        </p:spPr>
        <p:txBody>
          <a:bodyPr wrap="none">
            <a:spAutoFit/>
          </a:bodyPr>
          <a:lstStyle/>
          <a:p>
            <a:r>
              <a:rPr lang="ja-JP" altLang="en-US" b="1" dirty="0">
                <a:solidFill>
                  <a:srgbClr val="4D4D4D"/>
                </a:solidFill>
                <a:latin typeface="Arial"/>
                <a:ea typeface="メイリオ" pitchFamily="50" charset="-128"/>
                <a:cs typeface="メイリオ" pitchFamily="50" charset="-128"/>
              </a:rPr>
              <a:t>日付：</a:t>
            </a:r>
            <a:r>
              <a:rPr lang="en-US" altLang="ja-JP" dirty="0">
                <a:solidFill>
                  <a:srgbClr val="4D4D4D"/>
                </a:solidFill>
                <a:latin typeface="Arial"/>
                <a:ea typeface="メイリオ" pitchFamily="50" charset="-128"/>
                <a:cs typeface="メイリオ" pitchFamily="50" charset="-128"/>
              </a:rPr>
              <a:t>2021</a:t>
            </a:r>
            <a:r>
              <a:rPr lang="ja-JP" altLang="en-US" sz="1200" dirty="0">
                <a:solidFill>
                  <a:srgbClr val="4D4D4D"/>
                </a:solidFill>
                <a:latin typeface="Arial"/>
                <a:ea typeface="メイリオ" pitchFamily="50" charset="-128"/>
                <a:cs typeface="メイリオ" pitchFamily="50" charset="-128"/>
              </a:rPr>
              <a:t>年 </a:t>
            </a:r>
            <a:r>
              <a:rPr lang="en-US" altLang="ja-JP" dirty="0">
                <a:solidFill>
                  <a:srgbClr val="4D4D4D"/>
                </a:solidFill>
                <a:latin typeface="Arial"/>
                <a:ea typeface="メイリオ" pitchFamily="50" charset="-128"/>
                <a:cs typeface="メイリオ" pitchFamily="50" charset="-128"/>
              </a:rPr>
              <a:t>4</a:t>
            </a:r>
            <a:r>
              <a:rPr lang="ja-JP" altLang="en-US" sz="1200" dirty="0">
                <a:solidFill>
                  <a:srgbClr val="4D4D4D"/>
                </a:solidFill>
                <a:latin typeface="Arial"/>
                <a:ea typeface="メイリオ" pitchFamily="50" charset="-128"/>
                <a:cs typeface="メイリオ" pitchFamily="50" charset="-128"/>
              </a:rPr>
              <a:t>月</a:t>
            </a:r>
            <a:r>
              <a:rPr lang="en-US" altLang="ja-JP" sz="1200" dirty="0">
                <a:solidFill>
                  <a:srgbClr val="4D4D4D"/>
                </a:solidFill>
                <a:latin typeface="Arial"/>
                <a:ea typeface="メイリオ" pitchFamily="50" charset="-128"/>
                <a:cs typeface="メイリオ" pitchFamily="50" charset="-128"/>
              </a:rPr>
              <a:t> </a:t>
            </a:r>
            <a:r>
              <a:rPr lang="en-US" altLang="ja-JP" dirty="0">
                <a:solidFill>
                  <a:srgbClr val="4D4D4D"/>
                </a:solidFill>
                <a:latin typeface="Arial"/>
                <a:ea typeface="メイリオ" pitchFamily="50" charset="-128"/>
                <a:cs typeface="メイリオ" pitchFamily="50" charset="-128"/>
              </a:rPr>
              <a:t>12</a:t>
            </a:r>
            <a:r>
              <a:rPr lang="ja-JP" altLang="en-US" sz="1200" dirty="0">
                <a:solidFill>
                  <a:srgbClr val="4D4D4D"/>
                </a:solidFill>
                <a:latin typeface="Arial"/>
                <a:ea typeface="メイリオ" pitchFamily="50" charset="-128"/>
                <a:cs typeface="メイリオ" pitchFamily="50" charset="-128"/>
              </a:rPr>
              <a:t>日（月）</a:t>
            </a:r>
            <a:endParaRPr lang="ja-JP" altLang="en-US" dirty="0"/>
          </a:p>
        </p:txBody>
      </p:sp>
      <p:sp>
        <p:nvSpPr>
          <p:cNvPr id="12" name="四角形: 角を丸くする 11">
            <a:extLst>
              <a:ext uri="{FF2B5EF4-FFF2-40B4-BE49-F238E27FC236}">
                <a16:creationId xmlns:a16="http://schemas.microsoft.com/office/drawing/2014/main" id="{523EFFB6-77C7-4973-9311-87506FB102F2}"/>
              </a:ext>
            </a:extLst>
          </p:cNvPr>
          <p:cNvSpPr/>
          <p:nvPr/>
        </p:nvSpPr>
        <p:spPr>
          <a:xfrm>
            <a:off x="59635" y="42723"/>
            <a:ext cx="1764000" cy="252000"/>
          </a:xfrm>
          <a:prstGeom prst="roundRect">
            <a:avLst/>
          </a:prstGeom>
          <a:solidFill>
            <a:srgbClr val="FBDDDC"/>
          </a:solidFill>
          <a:ln w="19050">
            <a:solidFill>
              <a:srgbClr val="FBDDDC"/>
            </a:solidFill>
          </a:ln>
        </p:spPr>
        <p:txBody>
          <a:bodyPr wrap="square" lIns="0" tIns="0" rIns="0" bIns="0" anchor="ctr">
            <a:noAutofit/>
          </a:bodyPr>
          <a:lstStyle>
            <a:defPPr>
              <a:defRPr lang="ja-JP"/>
            </a:defPPr>
            <a:lvl1pPr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1pPr>
            <a:lvl2pPr marL="4572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2pPr>
            <a:lvl3pPr marL="9144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3pPr>
            <a:lvl4pPr marL="13716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4pPr>
            <a:lvl5pPr marL="18288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6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6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6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600" kern="1200">
                <a:solidFill>
                  <a:schemeClr val="tx1"/>
                </a:solidFill>
                <a:latin typeface="ＭＳ Ｐゴシック" charset="-128"/>
                <a:ea typeface="ＭＳ Ｐゴシック" charset="-128"/>
                <a:cs typeface="+mn-cs"/>
              </a:defRPr>
            </a:lvl9pPr>
          </a:lstStyle>
          <a:p>
            <a:pPr algn="ctr"/>
            <a:r>
              <a:rPr lang="ja-JP" altLang="en-US" sz="1400" b="1" dirty="0">
                <a:solidFill>
                  <a:srgbClr val="FF6562"/>
                </a:solidFill>
                <a:latin typeface="Meiryo UI" panose="020B0604030504040204" pitchFamily="50" charset="-128"/>
                <a:ea typeface="Meiryo UI" panose="020B0604030504040204" pitchFamily="50" charset="-128"/>
              </a:rPr>
              <a:t>日本経済新聞休刊日</a:t>
            </a:r>
            <a:endParaRPr lang="en-US" altLang="ja-JP" sz="1400" b="1" dirty="0">
              <a:solidFill>
                <a:srgbClr val="FF6562"/>
              </a:solidFill>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44A51944-A2F8-4B17-8A82-CA57D26E7379}"/>
              </a:ext>
            </a:extLst>
          </p:cNvPr>
          <p:cNvGraphicFramePr>
            <a:graphicFrameLocks noGrp="1"/>
          </p:cNvGraphicFramePr>
          <p:nvPr>
            <p:extLst>
              <p:ext uri="{D42A27DB-BD31-4B8C-83A1-F6EECF244321}">
                <p14:modId xmlns:p14="http://schemas.microsoft.com/office/powerpoint/2010/main" val="996414520"/>
              </p:ext>
            </p:extLst>
          </p:nvPr>
        </p:nvGraphicFramePr>
        <p:xfrm>
          <a:off x="185307" y="1009645"/>
          <a:ext cx="9684000" cy="5796000"/>
        </p:xfrm>
        <a:graphic>
          <a:graphicData uri="http://schemas.openxmlformats.org/drawingml/2006/table">
            <a:tbl>
              <a:tblPr/>
              <a:tblGrid>
                <a:gridCol w="324000">
                  <a:extLst>
                    <a:ext uri="{9D8B030D-6E8A-4147-A177-3AD203B41FA5}">
                      <a16:colId xmlns:a16="http://schemas.microsoft.com/office/drawing/2014/main" val="1557859282"/>
                    </a:ext>
                  </a:extLst>
                </a:gridCol>
                <a:gridCol w="900000">
                  <a:extLst>
                    <a:ext uri="{9D8B030D-6E8A-4147-A177-3AD203B41FA5}">
                      <a16:colId xmlns:a16="http://schemas.microsoft.com/office/drawing/2014/main" val="2280188810"/>
                    </a:ext>
                  </a:extLst>
                </a:gridCol>
                <a:gridCol w="324000">
                  <a:extLst>
                    <a:ext uri="{9D8B030D-6E8A-4147-A177-3AD203B41FA5}">
                      <a16:colId xmlns:a16="http://schemas.microsoft.com/office/drawing/2014/main" val="2079909331"/>
                    </a:ext>
                  </a:extLst>
                </a:gridCol>
                <a:gridCol w="3420000">
                  <a:extLst>
                    <a:ext uri="{9D8B030D-6E8A-4147-A177-3AD203B41FA5}">
                      <a16:colId xmlns:a16="http://schemas.microsoft.com/office/drawing/2014/main" val="4185784076"/>
                    </a:ext>
                  </a:extLst>
                </a:gridCol>
                <a:gridCol w="4716000">
                  <a:extLst>
                    <a:ext uri="{9D8B030D-6E8A-4147-A177-3AD203B41FA5}">
                      <a16:colId xmlns:a16="http://schemas.microsoft.com/office/drawing/2014/main" val="2626044344"/>
                    </a:ext>
                  </a:extLst>
                </a:gridCol>
              </a:tblGrid>
              <a:tr h="288000">
                <a:tc>
                  <a:txBody>
                    <a:bodyPr/>
                    <a:lstStyle/>
                    <a:p>
                      <a:pPr algn="ctr" fontAlgn="ctr"/>
                      <a:r>
                        <a:rPr lang="en-US" altLang="ja-JP" sz="1200" b="1" i="0" u="none" strike="noStrike" dirty="0">
                          <a:solidFill>
                            <a:srgbClr val="000000"/>
                          </a:solidFill>
                          <a:effectLst/>
                          <a:latin typeface="+mn-ea"/>
                          <a:ea typeface="+mn-ea"/>
                        </a:rPr>
                        <a:t>No</a:t>
                      </a:r>
                      <a:endParaRPr lang="ja-JP" altLang="en-US" sz="1200" b="1" i="0" u="none" strike="noStrike" dirty="0">
                        <a:solidFill>
                          <a:srgbClr val="000000"/>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ｶﾃｺﾞﾘｰ</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ﾁｪｯｸ</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indent="0" algn="ctr" fontAlgn="ctr">
                        <a:buFontTx/>
                        <a:buNone/>
                      </a:pPr>
                      <a:r>
                        <a:rPr lang="ja-JP" altLang="en-US" sz="1200" b="1" i="0" u="none" strike="noStrike" dirty="0">
                          <a:solidFill>
                            <a:schemeClr val="tx1"/>
                          </a:solidFill>
                          <a:effectLst/>
                          <a:latin typeface="+mn-ea"/>
                          <a:ea typeface="+mn-ea"/>
                        </a:rPr>
                        <a:t>ポイント</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algn="ctr"/>
                      <a:r>
                        <a:rPr kumimoji="1" lang="ja-JP" altLang="en-US" sz="1200" b="1" dirty="0">
                          <a:latin typeface="+mn-ea"/>
                          <a:ea typeface="+mn-ea"/>
                        </a:rPr>
                        <a:t>説明</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extLst>
                  <a:ext uri="{0D108BD9-81ED-4DB2-BD59-A6C34878D82A}">
                    <a16:rowId xmlns:a16="http://schemas.microsoft.com/office/drawing/2014/main" val="497552313"/>
                  </a:ext>
                </a:extLst>
              </a:tr>
              <a:tr h="324000">
                <a:tc>
                  <a:txBody>
                    <a:bodyPr/>
                    <a:lstStyle/>
                    <a:p>
                      <a:pPr algn="ctr" fontAlgn="ctr"/>
                      <a:r>
                        <a:rPr lang="en-US" altLang="ja-JP" sz="1200" b="0" i="0" u="none" strike="noStrike" dirty="0">
                          <a:solidFill>
                            <a:srgbClr val="000000"/>
                          </a:solidFill>
                          <a:effectLst/>
                          <a:latin typeface="+mn-ea"/>
                          <a:ea typeface="+mn-ea"/>
                        </a:rPr>
                        <a:t>1</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目標設定</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自組織やグループの目標（月責）等の共有</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何でも共有、「見える化」が重要です★</a:t>
                      </a:r>
                      <a:endParaRPr lang="en-US" altLang="ja-JP" sz="900" b="0" i="0" u="none" strike="noStrike" dirty="0">
                        <a:solidFill>
                          <a:schemeClr val="tx1"/>
                        </a:solidFill>
                        <a:effectLst/>
                        <a:latin typeface="+mn-ea"/>
                        <a:ea typeface="+mn-ea"/>
                      </a:endParaRPr>
                    </a:p>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新年度の表彰等も含め、見やすい・わかりやすい表現（掲示）等工夫</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78296727"/>
                  </a:ext>
                </a:extLst>
              </a:tr>
              <a:tr h="324000">
                <a:tc>
                  <a:txBody>
                    <a:bodyPr/>
                    <a:lstStyle/>
                    <a:p>
                      <a:pPr algn="ctr" fontAlgn="ctr"/>
                      <a:r>
                        <a:rPr lang="en-US" altLang="ja-JP" sz="1200" b="0" i="0" u="none" strike="noStrike" dirty="0">
                          <a:solidFill>
                            <a:srgbClr val="000000"/>
                          </a:solidFill>
                          <a:effectLst/>
                          <a:latin typeface="+mn-ea"/>
                          <a:ea typeface="+mn-ea"/>
                        </a:rPr>
                        <a:t>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個々の目標の把握・作成、共有</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個々人の目標（主に月々の給与や、</a:t>
                      </a:r>
                      <a:r>
                        <a:rPr lang="en-US" altLang="ja-JP" sz="900" b="0" i="0" u="none" strike="noStrike" dirty="0">
                          <a:solidFill>
                            <a:schemeClr val="tx1"/>
                          </a:solidFill>
                          <a:effectLst/>
                          <a:latin typeface="+mn-ea"/>
                          <a:ea typeface="+mn-ea"/>
                        </a:rPr>
                        <a:t>5</a:t>
                      </a:r>
                      <a:r>
                        <a:rPr lang="ja-JP" altLang="en-US" sz="900" b="0" i="0" u="none" strike="noStrike" dirty="0">
                          <a:solidFill>
                            <a:schemeClr val="tx1"/>
                          </a:solidFill>
                          <a:effectLst/>
                          <a:latin typeface="+mn-ea"/>
                          <a:ea typeface="+mn-ea"/>
                        </a:rPr>
                        <a:t>月に必要な金額から逆算）等を把握。その目標の積み重ねの先に、組織の目標の達成ができるよう調整</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17857534"/>
                  </a:ext>
                </a:extLst>
              </a:tr>
              <a:tr h="324000">
                <a:tc>
                  <a:txBody>
                    <a:bodyPr/>
                    <a:lstStyle/>
                    <a:p>
                      <a:pPr algn="ctr" fontAlgn="ctr"/>
                      <a:r>
                        <a:rPr lang="en-US" altLang="ja-JP" sz="1200" b="0" i="0" u="none" strike="noStrike" dirty="0">
                          <a:solidFill>
                            <a:srgbClr val="000000"/>
                          </a:solidFill>
                          <a:effectLst/>
                          <a:latin typeface="+mn-ea"/>
                          <a:ea typeface="+mn-ea"/>
                        </a:rPr>
                        <a:t>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7">
                  <a:txBody>
                    <a:bodyPr/>
                    <a:lstStyle/>
                    <a:p>
                      <a:pPr marL="0" indent="0" algn="ctr" fontAlgn="ctr">
                        <a:buFontTx/>
                        <a:buNone/>
                      </a:pPr>
                      <a:r>
                        <a:rPr lang="ja-JP" altLang="en-US" sz="1050" b="0" i="0" u="none" strike="noStrike" dirty="0">
                          <a:solidFill>
                            <a:schemeClr val="tx1"/>
                          </a:solidFill>
                          <a:effectLst/>
                          <a:latin typeface="+mn-ea"/>
                          <a:ea typeface="+mn-ea"/>
                        </a:rPr>
                        <a:t>スケジュール</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ゴールデンウィーク対応</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稼働日が通常月より少ないことを確認。早期稼働の必要性をみんなで共有。</a:t>
                      </a:r>
                      <a:br>
                        <a:rPr lang="ja-JP" altLang="en-US" sz="900" b="0" i="0" u="none" strike="noStrike">
                          <a:solidFill>
                            <a:srgbClr val="3E3A39"/>
                          </a:solidFill>
                          <a:effectLst/>
                          <a:latin typeface="メイリオ" panose="020B0604030504040204" pitchFamily="50" charset="-128"/>
                          <a:ea typeface="メイリオ" panose="020B0604030504040204" pitchFamily="50" charset="-128"/>
                        </a:rPr>
                      </a:b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※4</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月</a:t>
                      </a: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21</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日～</a:t>
                      </a: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5</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月</a:t>
                      </a: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20</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日までで、稼働日は</a:t>
                      </a: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18</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日。目標を逆算</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20851"/>
                  </a:ext>
                </a:extLst>
              </a:tr>
              <a:tr h="324000">
                <a:tc>
                  <a:txBody>
                    <a:bodyPr/>
                    <a:lstStyle/>
                    <a:p>
                      <a:pPr algn="ctr" fontAlgn="ctr"/>
                      <a:r>
                        <a:rPr lang="en-US" altLang="ja-JP" sz="1200" b="0" i="0" u="none" strike="noStrike" dirty="0">
                          <a:solidFill>
                            <a:srgbClr val="000000"/>
                          </a:solidFill>
                          <a:effectLst/>
                          <a:latin typeface="+mn-ea"/>
                          <a:ea typeface="+mn-ea"/>
                        </a:rPr>
                        <a:t>4</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連休前と後の活動（稼働）対策</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連休前の稼働対策（</a:t>
                      </a: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4</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月をとことん活動することで、</a:t>
                      </a: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5</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月の見込みが出てきます！）。また、連休後にすぐ活動に動けるように、</a:t>
                      </a: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DM</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等の活用（巣籠り等、需要を取り込み）</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00265906"/>
                  </a:ext>
                </a:extLst>
              </a:tr>
              <a:tr h="324000">
                <a:tc>
                  <a:txBody>
                    <a:bodyPr/>
                    <a:lstStyle/>
                    <a:p>
                      <a:pPr algn="ctr" fontAlgn="ctr"/>
                      <a:r>
                        <a:rPr lang="en-US" altLang="ja-JP" sz="1200" b="0" i="0" u="none" strike="noStrike" dirty="0">
                          <a:solidFill>
                            <a:srgbClr val="000000"/>
                          </a:solidFill>
                          <a:effectLst/>
                          <a:latin typeface="+mn-ea"/>
                          <a:ea typeface="+mn-ea"/>
                        </a:rPr>
                        <a:t>5</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早期稼働・ラップの設定等</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施策やリストアップ整備の時間、未達成者へのフォローの締め切りと事前のアナウス</a:t>
                      </a:r>
                      <a:r>
                        <a:rPr lang="en-US" altLang="ja-JP" sz="900" b="0" i="0" u="none" strike="noStrike">
                          <a:solidFill>
                            <a:srgbClr val="3E3A39"/>
                          </a:solidFill>
                          <a:effectLst/>
                          <a:latin typeface="メイリオ" panose="020B0604030504040204" pitchFamily="50" charset="-128"/>
                          <a:ea typeface="メイリオ" panose="020B0604030504040204" pitchFamily="50" charset="-128"/>
                        </a:rPr>
                        <a:t>※</a:t>
                      </a: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この日までに、ここまでの目標（ラップ）が未達成だったら、今月はみんなでこれをする等</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96301668"/>
                  </a:ext>
                </a:extLst>
              </a:tr>
              <a:tr h="324000">
                <a:tc>
                  <a:txBody>
                    <a:bodyPr/>
                    <a:lstStyle/>
                    <a:p>
                      <a:pPr algn="ctr" fontAlgn="ctr"/>
                      <a:r>
                        <a:rPr lang="en-US" altLang="ja-JP" sz="1200" b="0" i="0" u="none" strike="noStrike" dirty="0">
                          <a:solidFill>
                            <a:srgbClr val="000000"/>
                          </a:solidFill>
                          <a:effectLst/>
                          <a:latin typeface="+mn-ea"/>
                          <a:ea typeface="+mn-ea"/>
                        </a:rPr>
                        <a:t>6</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母の日の有効活用</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5</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月</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9</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日（日）は母の日です。お客さまはもちろん、自組織の職員やその親御さんまでフォローが必要な場合は対応等。特に新入社員を抱えている組織は有効活用</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7975338"/>
                  </a:ext>
                </a:extLst>
              </a:tr>
              <a:tr h="324000">
                <a:tc>
                  <a:txBody>
                    <a:bodyPr/>
                    <a:lstStyle/>
                    <a:p>
                      <a:pPr algn="ctr" fontAlgn="ctr"/>
                      <a:r>
                        <a:rPr lang="en-US" altLang="ja-JP" sz="1200" b="0" i="0" u="none" strike="noStrike" dirty="0">
                          <a:solidFill>
                            <a:srgbClr val="000000"/>
                          </a:solidFill>
                          <a:effectLst/>
                          <a:latin typeface="+mn-ea"/>
                          <a:ea typeface="+mn-ea"/>
                        </a:rPr>
                        <a:t>7</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幹部とのスケジュールの共有（含自身の予定）</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イベントや会議だけでなく、リーダー（自分自身）のスケジュールは、明示しておきましょう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5147102"/>
                  </a:ext>
                </a:extLst>
              </a:tr>
              <a:tr h="324000">
                <a:tc>
                  <a:txBody>
                    <a:bodyPr/>
                    <a:lstStyle/>
                    <a:p>
                      <a:pPr algn="ctr" fontAlgn="ctr"/>
                      <a:r>
                        <a:rPr lang="en-US" altLang="ja-JP" sz="1200" b="0" i="0" u="none" strike="noStrike" dirty="0">
                          <a:solidFill>
                            <a:srgbClr val="000000"/>
                          </a:solidFill>
                          <a:effectLst/>
                          <a:latin typeface="+mn-ea"/>
                          <a:ea typeface="+mn-ea"/>
                        </a:rPr>
                        <a:t>8</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事務職員さんとのコミュニケーションの日の設定</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私たちの活動を支えてくれているバックオフィス部門。日々のコミュニケーションだけでなく、労いの場や、差し入れ等工夫</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35806160"/>
                  </a:ext>
                </a:extLst>
              </a:tr>
              <a:tr h="324000">
                <a:tc>
                  <a:txBody>
                    <a:bodyPr/>
                    <a:lstStyle/>
                    <a:p>
                      <a:pPr algn="ctr" fontAlgn="ctr"/>
                      <a:r>
                        <a:rPr lang="en-US" altLang="ja-JP" sz="1200" b="0" i="0" u="none" strike="noStrike" dirty="0">
                          <a:solidFill>
                            <a:srgbClr val="000000"/>
                          </a:solidFill>
                          <a:effectLst/>
                          <a:latin typeface="+mn-ea"/>
                          <a:ea typeface="+mn-ea"/>
                        </a:rPr>
                        <a:t>9</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後援者対策やイベントの準備と共有</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コロナ禍でのオンライン対応や、自治体の企画への積極参加、オンラインコミュニティーへのアンテナ、ハガキ（手紙）等の積極活用等、</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14329107"/>
                  </a:ext>
                </a:extLst>
              </a:tr>
              <a:tr h="324000">
                <a:tc>
                  <a:txBody>
                    <a:bodyPr/>
                    <a:lstStyle/>
                    <a:p>
                      <a:pPr algn="ctr" fontAlgn="ctr"/>
                      <a:r>
                        <a:rPr lang="en-US" altLang="ja-JP" sz="1200" b="0" i="0" u="none" strike="noStrike" dirty="0">
                          <a:solidFill>
                            <a:srgbClr val="000000"/>
                          </a:solidFill>
                          <a:effectLst/>
                          <a:latin typeface="+mn-ea"/>
                          <a:ea typeface="+mn-ea"/>
                        </a:rPr>
                        <a:t>10</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5">
                  <a:txBody>
                    <a:bodyPr/>
                    <a:lstStyle/>
                    <a:p>
                      <a:pPr marL="0" indent="0" algn="ctr" fontAlgn="ctr">
                        <a:buFontTx/>
                        <a:buNone/>
                      </a:pPr>
                      <a:r>
                        <a:rPr lang="ja-JP" altLang="en-US" sz="1050" b="0" i="0" u="none" strike="noStrike" dirty="0">
                          <a:solidFill>
                            <a:schemeClr val="tx1"/>
                          </a:solidFill>
                          <a:effectLst/>
                          <a:latin typeface="+mn-ea"/>
                          <a:ea typeface="+mn-ea"/>
                        </a:rPr>
                        <a:t>運営</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活動物資の準備</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900" b="0" i="0" u="none" strike="noStrike" dirty="0">
                          <a:solidFill>
                            <a:schemeClr val="tx1"/>
                          </a:solidFill>
                          <a:effectLst/>
                          <a:latin typeface="+mn-ea"/>
                          <a:ea typeface="+mn-ea"/>
                        </a:rPr>
                        <a:t>4</a:t>
                      </a:r>
                      <a:r>
                        <a:rPr lang="ja-JP" altLang="en-US" sz="900" b="0" i="0" u="none" strike="noStrike" dirty="0">
                          <a:solidFill>
                            <a:schemeClr val="tx1"/>
                          </a:solidFill>
                          <a:effectLst/>
                          <a:latin typeface="+mn-ea"/>
                          <a:ea typeface="+mn-ea"/>
                        </a:rPr>
                        <a:t>月の運営に応じた活動物資の用意</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33893737"/>
                  </a:ext>
                </a:extLst>
              </a:tr>
              <a:tr h="324000">
                <a:tc>
                  <a:txBody>
                    <a:bodyPr/>
                    <a:lstStyle/>
                    <a:p>
                      <a:pPr algn="ctr" fontAlgn="ctr"/>
                      <a:r>
                        <a:rPr lang="en-US" altLang="ja-JP" sz="1200" b="0" i="0" u="none" strike="noStrike" dirty="0">
                          <a:solidFill>
                            <a:srgbClr val="000000"/>
                          </a:solidFill>
                          <a:effectLst/>
                          <a:latin typeface="+mn-ea"/>
                          <a:ea typeface="+mn-ea"/>
                        </a:rPr>
                        <a:t>12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教育の準備</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新年度の新たな制度等は慣れましたか？新制度を共有し、また、運営に活かす教育を準備。毎週〇曜日や、一日〇分等、事前にスケジュールを逆算してアナウス</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6598108"/>
                  </a:ext>
                </a:extLst>
              </a:tr>
              <a:tr h="324000">
                <a:tc>
                  <a:txBody>
                    <a:bodyPr/>
                    <a:lstStyle/>
                    <a:p>
                      <a:pPr algn="ctr" fontAlgn="ctr"/>
                      <a:r>
                        <a:rPr lang="en-US" altLang="ja-JP" sz="1200" b="0" i="0" u="none" strike="noStrike" dirty="0">
                          <a:solidFill>
                            <a:srgbClr val="000000"/>
                          </a:solidFill>
                          <a:effectLst/>
                          <a:latin typeface="+mn-ea"/>
                          <a:ea typeface="+mn-ea"/>
                        </a:rPr>
                        <a:t>13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経営資金の計画的運営と、透明性確保</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年度末ということで、次年度を見据えた経営資金の計画</a:t>
                      </a:r>
                      <a:endParaRPr lang="en-US" altLang="ja-JP" sz="900" b="0" i="0" u="none" strike="noStrike" dirty="0">
                        <a:solidFill>
                          <a:schemeClr val="tx1"/>
                        </a:solidFill>
                        <a:effectLst/>
                        <a:latin typeface="+mn-ea"/>
                        <a:ea typeface="+mn-ea"/>
                      </a:endParaRPr>
                    </a:p>
                    <a:p>
                      <a:pPr marL="0" indent="0" algn="l" fontAlgn="ctr">
                        <a:buFont typeface="Arial" panose="020B0604020202020204" pitchFamily="34" charset="0"/>
                        <a:buNone/>
                      </a:pP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年度末でいつもの月と経営資金の支給体制が変わる会社もあるので注意</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59982"/>
                  </a:ext>
                </a:extLst>
              </a:tr>
              <a:tr h="324000">
                <a:tc>
                  <a:txBody>
                    <a:bodyPr/>
                    <a:lstStyle/>
                    <a:p>
                      <a:pPr algn="ctr" fontAlgn="ctr"/>
                      <a:r>
                        <a:rPr lang="en-US" altLang="ja-JP" sz="1200" b="0" i="0" u="none" strike="noStrike" dirty="0">
                          <a:solidFill>
                            <a:srgbClr val="000000"/>
                          </a:solidFill>
                          <a:effectLst/>
                          <a:latin typeface="+mn-ea"/>
                          <a:ea typeface="+mn-ea"/>
                        </a:rPr>
                        <a:t>14</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モチベーション管理の先回り（誰が落ち込んでいる？）</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en-US" altLang="ja-JP" sz="900" dirty="0">
                          <a:latin typeface="+mn-ea"/>
                          <a:ea typeface="+mn-ea"/>
                        </a:rPr>
                        <a:t>4</a:t>
                      </a:r>
                      <a:r>
                        <a:rPr kumimoji="1" lang="ja-JP" altLang="en-US" sz="900" dirty="0">
                          <a:latin typeface="+mn-ea"/>
                          <a:ea typeface="+mn-ea"/>
                        </a:rPr>
                        <a:t>月のお給料が少ない、会社に慣れない、家族関係の悩み等、思うように活動に集中できていない所属員はいませんか？悩みの大きさを自分の主観で判断せず、相手の立場で感じる</a:t>
                      </a:r>
                      <a:r>
                        <a:rPr kumimoji="1" lang="en-US" altLang="ja-JP" sz="900" i="1" dirty="0">
                          <a:latin typeface="+mn-ea"/>
                          <a:ea typeface="+mn-ea"/>
                        </a:rPr>
                        <a:t>!</a:t>
                      </a:r>
                      <a:endParaRPr kumimoji="1" lang="ja-JP" altLang="en-US" sz="900" i="1" dirty="0">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88862685"/>
                  </a:ext>
                </a:extLst>
              </a:tr>
              <a:tr h="324000">
                <a:tc>
                  <a:txBody>
                    <a:bodyPr/>
                    <a:lstStyle/>
                    <a:p>
                      <a:pPr algn="ctr" fontAlgn="ctr"/>
                      <a:r>
                        <a:rPr lang="en-US" altLang="ja-JP" sz="1200" b="0" i="0" u="none" strike="noStrike" dirty="0">
                          <a:solidFill>
                            <a:srgbClr val="000000"/>
                          </a:solidFill>
                          <a:effectLst/>
                          <a:latin typeface="+mn-ea"/>
                          <a:ea typeface="+mn-ea"/>
                        </a:rPr>
                        <a:t>15</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朝礼の計画、それにともなう準備</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教育（きょういく）朝礼が、今日行く（きょういく）朝礼になっていますか？自分（リーダー）の言葉は、伝わっていますか？朝の貴重な時間、しっかりと事前準備のうえ臨む！</a:t>
                      </a:r>
                      <a:endParaRPr kumimoji="1" lang="en-US" altLang="ja-JP" sz="900" dirty="0">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77261629"/>
                  </a:ext>
                </a:extLst>
              </a:tr>
              <a:tr h="324000">
                <a:tc>
                  <a:txBody>
                    <a:bodyPr/>
                    <a:lstStyle/>
                    <a:p>
                      <a:pPr algn="ctr" fontAlgn="ctr"/>
                      <a:r>
                        <a:rPr lang="en-US" altLang="ja-JP" sz="1200" b="0" i="0" u="none" strike="noStrike" dirty="0">
                          <a:solidFill>
                            <a:srgbClr val="000000"/>
                          </a:solidFill>
                          <a:effectLst/>
                          <a:latin typeface="+mn-ea"/>
                          <a:ea typeface="+mn-ea"/>
                        </a:rPr>
                        <a:t>16</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3">
                  <a:txBody>
                    <a:bodyPr/>
                    <a:lstStyle/>
                    <a:p>
                      <a:pPr marL="0" indent="0" algn="ctr" fontAlgn="ctr">
                        <a:buFontTx/>
                        <a:buNone/>
                      </a:pPr>
                      <a:r>
                        <a:rPr lang="ja-JP" altLang="en-US" sz="1050" b="0" i="0" u="none" strike="noStrike" dirty="0">
                          <a:solidFill>
                            <a:schemeClr val="tx1"/>
                          </a:solidFill>
                          <a:effectLst/>
                          <a:latin typeface="+mn-ea"/>
                          <a:ea typeface="+mn-ea"/>
                        </a:rPr>
                        <a:t>法人･相続</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a:solidFill>
                            <a:srgbClr val="3E3A39"/>
                          </a:solidFill>
                          <a:effectLst/>
                          <a:latin typeface="メイリオ" panose="020B0604030504040204" pitchFamily="50" charset="-128"/>
                          <a:ea typeface="メイリオ" panose="020B0604030504040204" pitchFamily="50" charset="-128"/>
                        </a:rPr>
                        <a:t>新年度挨拶未完了法人の確認</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a:solidFill>
                            <a:srgbClr val="3E3A39"/>
                          </a:solidFill>
                          <a:effectLst/>
                          <a:latin typeface="メイリオ" panose="020B0604030504040204" pitchFamily="50" charset="-128"/>
                          <a:ea typeface="メイリオ" panose="020B0604030504040204" pitchFamily="50" charset="-128"/>
                        </a:rPr>
                        <a:t>新年度のあいさつは終わりましたか？今まで訪問が途絶えていた法人先にも、「新年度挨拶」をきっかけに改めていく口実にも！</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44893670"/>
                  </a:ext>
                </a:extLst>
              </a:tr>
              <a:tr h="324000">
                <a:tc>
                  <a:txBody>
                    <a:bodyPr/>
                    <a:lstStyle/>
                    <a:p>
                      <a:pPr algn="ctr" fontAlgn="ctr"/>
                      <a:r>
                        <a:rPr lang="en-US" altLang="ja-JP" sz="1200" b="0" i="0" u="none" strike="noStrike" dirty="0">
                          <a:solidFill>
                            <a:srgbClr val="000000"/>
                          </a:solidFill>
                          <a:effectLst/>
                          <a:latin typeface="+mn-ea"/>
                          <a:ea typeface="+mn-ea"/>
                        </a:rPr>
                        <a:t>17</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a:solidFill>
                            <a:srgbClr val="3E3A39"/>
                          </a:solidFill>
                          <a:effectLst/>
                          <a:latin typeface="メイリオ" panose="020B0604030504040204" pitchFamily="50" charset="-128"/>
                          <a:ea typeface="メイリオ" panose="020B0604030504040204" pitchFamily="50" charset="-128"/>
                        </a:rPr>
                        <a:t>定期訪問スキーム（法人）の確立</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管理者として、重要法人先に対し、月</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1</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回のペースで顔を出したいですよね。アポが取れていなくても、名刺と粗品だけ置く等工夫（お客さまが保険を考えるﾀｲﾐﾝｸﾞを逸しない）</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0887014"/>
                  </a:ext>
                </a:extLst>
              </a:tr>
              <a:tr h="324000">
                <a:tc>
                  <a:txBody>
                    <a:bodyPr/>
                    <a:lstStyle/>
                    <a:p>
                      <a:pPr algn="ctr" fontAlgn="ctr"/>
                      <a:r>
                        <a:rPr lang="en-US" altLang="ja-JP" sz="1200" b="0" i="0" u="none" strike="noStrike" dirty="0">
                          <a:solidFill>
                            <a:srgbClr val="000000"/>
                          </a:solidFill>
                          <a:effectLst/>
                          <a:latin typeface="+mn-ea"/>
                          <a:ea typeface="+mn-ea"/>
                        </a:rPr>
                        <a:t>18</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a:solidFill>
                            <a:srgbClr val="3E3A39"/>
                          </a:solidFill>
                          <a:effectLst/>
                          <a:latin typeface="メイリオ" panose="020B0604030504040204" pitchFamily="50" charset="-128"/>
                          <a:ea typeface="メイリオ" panose="020B0604030504040204" pitchFamily="50" charset="-128"/>
                        </a:rPr>
                        <a:t>相続対策</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確定申告も終わり、税金に比較的明るい時期。新税制の出版物も店頭に並び始めます。このタイミングで、暦年贈与の枠を他社にもっていかれないよう、訪問を徹底！</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28539165"/>
                  </a:ext>
                </a:extLst>
              </a:tr>
            </a:tbl>
          </a:graphicData>
        </a:graphic>
      </p:graphicFrame>
    </p:spTree>
    <p:extLst>
      <p:ext uri="{BB962C8B-B14F-4D97-AF65-F5344CB8AC3E}">
        <p14:creationId xmlns:p14="http://schemas.microsoft.com/office/powerpoint/2010/main" val="758912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59635" y="152636"/>
            <a:ext cx="9732065" cy="396044"/>
          </a:xfrm>
        </p:spPr>
        <p:txBody>
          <a:bodyPr/>
          <a:lstStyle/>
          <a:p>
            <a:r>
              <a:rPr lang="ja-JP" altLang="en-US" dirty="0">
                <a:solidFill>
                  <a:srgbClr val="FF6562"/>
                </a:solidFill>
              </a:rPr>
              <a:t>管理者必見</a:t>
            </a:r>
            <a:r>
              <a:rPr lang="en-US" altLang="ja-JP" dirty="0">
                <a:solidFill>
                  <a:srgbClr val="FF6562"/>
                </a:solidFill>
              </a:rPr>
              <a:t>⁉</a:t>
            </a:r>
            <a:r>
              <a:rPr lang="ja-JP" altLang="en-US" dirty="0">
                <a:solidFill>
                  <a:srgbClr val="FF6562"/>
                </a:solidFill>
              </a:rPr>
              <a:t>≪</a:t>
            </a:r>
            <a:r>
              <a:rPr lang="en-US" altLang="ja-JP" dirty="0">
                <a:solidFill>
                  <a:srgbClr val="FF6562"/>
                </a:solidFill>
              </a:rPr>
              <a:t>Management Journal</a:t>
            </a:r>
            <a:r>
              <a:rPr lang="ja-JP" altLang="en-US" dirty="0">
                <a:solidFill>
                  <a:srgbClr val="FF6562"/>
                </a:solidFill>
              </a:rPr>
              <a:t>≫ </a:t>
            </a:r>
            <a:r>
              <a:rPr lang="en-US" altLang="ja-JP" dirty="0">
                <a:solidFill>
                  <a:schemeClr val="tx1"/>
                </a:solidFill>
              </a:rPr>
              <a:t>5</a:t>
            </a:r>
            <a:r>
              <a:rPr lang="ja-JP" altLang="en-US" dirty="0">
                <a:solidFill>
                  <a:schemeClr val="tx1"/>
                </a:solidFill>
              </a:rPr>
              <a:t>月度優先訪問先ヒント</a:t>
            </a:r>
            <a:endParaRPr kumimoji="1" lang="ja-JP" altLang="en-US" dirty="0">
              <a:solidFill>
                <a:schemeClr val="tx1"/>
              </a:solidFill>
            </a:endParaRPr>
          </a:p>
        </p:txBody>
      </p:sp>
      <p:sp>
        <p:nvSpPr>
          <p:cNvPr id="32" name="AutoShape 3">
            <a:extLst>
              <a:ext uri="{FF2B5EF4-FFF2-40B4-BE49-F238E27FC236}">
                <a16:creationId xmlns:a16="http://schemas.microsoft.com/office/drawing/2014/main" id="{FB48ACAE-8137-44E2-A64E-60DDF1B9362B}"/>
              </a:ext>
            </a:extLst>
          </p:cNvPr>
          <p:cNvSpPr>
            <a:spLocks noChangeArrowheads="1"/>
          </p:cNvSpPr>
          <p:nvPr/>
        </p:nvSpPr>
        <p:spPr bwMode="auto">
          <a:xfrm>
            <a:off x="114300" y="712788"/>
            <a:ext cx="9677400" cy="246221"/>
          </a:xfrm>
          <a:prstGeom prst="roundRect">
            <a:avLst>
              <a:gd name="adj" fmla="val 0"/>
            </a:avLst>
          </a:prstGeom>
          <a:noFill/>
          <a:ln>
            <a:noFill/>
          </a:ln>
          <a:effectLst/>
        </p:spPr>
        <p:txBody>
          <a:bodyPr wrap="square" lIns="0" tIns="0" rIns="0" bIns="0">
            <a:spAutoFit/>
          </a:bodyPr>
          <a:lstStyle/>
          <a:p>
            <a:pPr eaLnBrk="0" hangingPunct="0">
              <a:spcAft>
                <a:spcPts val="0"/>
              </a:spcAft>
              <a:defRPr/>
            </a:pPr>
            <a:r>
              <a:rPr lang="en-US" altLang="ja-JP" b="1" dirty="0">
                <a:latin typeface="+mn-ea"/>
                <a:ea typeface="+mn-ea"/>
                <a:cs typeface="メイリオ" pitchFamily="50" charset="-128"/>
              </a:rPr>
              <a:t>5</a:t>
            </a:r>
            <a:r>
              <a:rPr lang="ja-JP" altLang="en-US" b="1" dirty="0">
                <a:latin typeface="+mn-ea"/>
                <a:ea typeface="+mn-ea"/>
                <a:cs typeface="メイリオ" pitchFamily="50" charset="-128"/>
              </a:rPr>
              <a:t>月度の優先訪問先ヒント</a:t>
            </a:r>
            <a:r>
              <a:rPr lang="ja-JP" altLang="en-US" sz="1200" dirty="0">
                <a:latin typeface="+mn-ea"/>
                <a:ea typeface="+mn-ea"/>
                <a:cs typeface="メイリオ" pitchFamily="50" charset="-128"/>
              </a:rPr>
              <a:t>（下記チェックシートの内容は、自身の運営に合わせて自由に修正してください♪）</a:t>
            </a:r>
            <a:endParaRPr lang="ja-JP" altLang="en-US" dirty="0">
              <a:latin typeface="+mn-ea"/>
              <a:ea typeface="+mn-ea"/>
              <a:cs typeface="メイリオ" pitchFamily="50" charset="-128"/>
            </a:endParaRPr>
          </a:p>
        </p:txBody>
      </p:sp>
      <p:cxnSp>
        <p:nvCxnSpPr>
          <p:cNvPr id="8" name="直線コネクタ 7">
            <a:extLst>
              <a:ext uri="{FF2B5EF4-FFF2-40B4-BE49-F238E27FC236}">
                <a16:creationId xmlns:a16="http://schemas.microsoft.com/office/drawing/2014/main" id="{3CB2D061-3DBE-4F91-B0BF-B21310C790E5}"/>
              </a:ext>
            </a:extLst>
          </p:cNvPr>
          <p:cNvCxnSpPr/>
          <p:nvPr/>
        </p:nvCxnSpPr>
        <p:spPr bwMode="auto">
          <a:xfrm>
            <a:off x="59635" y="633276"/>
            <a:ext cx="9754108" cy="0"/>
          </a:xfrm>
          <a:prstGeom prst="line">
            <a:avLst/>
          </a:prstGeom>
          <a:solidFill>
            <a:srgbClr val="FF6600"/>
          </a:solidFill>
          <a:ln w="38100" cap="flat" cmpd="sng" algn="ctr">
            <a:solidFill>
              <a:srgbClr val="FF656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表 12">
            <a:extLst>
              <a:ext uri="{FF2B5EF4-FFF2-40B4-BE49-F238E27FC236}">
                <a16:creationId xmlns:a16="http://schemas.microsoft.com/office/drawing/2014/main" id="{4532AA58-7A48-4B7B-A765-3C9F67D554EA}"/>
              </a:ext>
            </a:extLst>
          </p:cNvPr>
          <p:cNvGraphicFramePr>
            <a:graphicFrameLocks noGrp="1"/>
          </p:cNvGraphicFramePr>
          <p:nvPr>
            <p:extLst>
              <p:ext uri="{D42A27DB-BD31-4B8C-83A1-F6EECF244321}">
                <p14:modId xmlns:p14="http://schemas.microsoft.com/office/powerpoint/2010/main" val="3733574487"/>
              </p:ext>
            </p:extLst>
          </p:nvPr>
        </p:nvGraphicFramePr>
        <p:xfrm>
          <a:off x="185307" y="1000016"/>
          <a:ext cx="9684000" cy="4500000"/>
        </p:xfrm>
        <a:graphic>
          <a:graphicData uri="http://schemas.openxmlformats.org/drawingml/2006/table">
            <a:tbl>
              <a:tblPr/>
              <a:tblGrid>
                <a:gridCol w="324000">
                  <a:extLst>
                    <a:ext uri="{9D8B030D-6E8A-4147-A177-3AD203B41FA5}">
                      <a16:colId xmlns:a16="http://schemas.microsoft.com/office/drawing/2014/main" val="1557859282"/>
                    </a:ext>
                  </a:extLst>
                </a:gridCol>
                <a:gridCol w="900000">
                  <a:extLst>
                    <a:ext uri="{9D8B030D-6E8A-4147-A177-3AD203B41FA5}">
                      <a16:colId xmlns:a16="http://schemas.microsoft.com/office/drawing/2014/main" val="2280188810"/>
                    </a:ext>
                  </a:extLst>
                </a:gridCol>
                <a:gridCol w="324000">
                  <a:extLst>
                    <a:ext uri="{9D8B030D-6E8A-4147-A177-3AD203B41FA5}">
                      <a16:colId xmlns:a16="http://schemas.microsoft.com/office/drawing/2014/main" val="2079909331"/>
                    </a:ext>
                  </a:extLst>
                </a:gridCol>
                <a:gridCol w="3420000">
                  <a:extLst>
                    <a:ext uri="{9D8B030D-6E8A-4147-A177-3AD203B41FA5}">
                      <a16:colId xmlns:a16="http://schemas.microsoft.com/office/drawing/2014/main" val="4185784076"/>
                    </a:ext>
                  </a:extLst>
                </a:gridCol>
                <a:gridCol w="4716000">
                  <a:extLst>
                    <a:ext uri="{9D8B030D-6E8A-4147-A177-3AD203B41FA5}">
                      <a16:colId xmlns:a16="http://schemas.microsoft.com/office/drawing/2014/main" val="2626044344"/>
                    </a:ext>
                  </a:extLst>
                </a:gridCol>
              </a:tblGrid>
              <a:tr h="288000">
                <a:tc>
                  <a:txBody>
                    <a:bodyPr/>
                    <a:lstStyle/>
                    <a:p>
                      <a:pPr algn="ctr" fontAlgn="ctr"/>
                      <a:r>
                        <a:rPr lang="en-US" altLang="ja-JP" sz="1200" b="1" i="0" u="none" strike="noStrike" dirty="0">
                          <a:solidFill>
                            <a:srgbClr val="000000"/>
                          </a:solidFill>
                          <a:effectLst/>
                          <a:latin typeface="+mn-ea"/>
                          <a:ea typeface="+mn-ea"/>
                        </a:rPr>
                        <a:t>No</a:t>
                      </a:r>
                      <a:endParaRPr lang="ja-JP" altLang="en-US" sz="1200" b="1" i="0" u="none" strike="noStrike" dirty="0">
                        <a:solidFill>
                          <a:srgbClr val="000000"/>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ｶﾃｺﾞﾘｰ</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ﾁｪｯｸ</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indent="0" algn="ctr" fontAlgn="ctr">
                        <a:buFontTx/>
                        <a:buNone/>
                      </a:pPr>
                      <a:r>
                        <a:rPr lang="ja-JP" altLang="en-US" sz="1200" b="1" i="0" u="none" strike="noStrike" dirty="0">
                          <a:solidFill>
                            <a:schemeClr val="tx1"/>
                          </a:solidFill>
                          <a:effectLst/>
                          <a:latin typeface="+mn-ea"/>
                          <a:ea typeface="+mn-ea"/>
                        </a:rPr>
                        <a:t>ポイント</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algn="ctr"/>
                      <a:r>
                        <a:rPr kumimoji="1" lang="ja-JP" altLang="en-US" sz="1200" b="1" dirty="0">
                          <a:latin typeface="+mn-ea"/>
                          <a:ea typeface="+mn-ea"/>
                        </a:rPr>
                        <a:t>説明</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extLst>
                  <a:ext uri="{0D108BD9-81ED-4DB2-BD59-A6C34878D82A}">
                    <a16:rowId xmlns:a16="http://schemas.microsoft.com/office/drawing/2014/main" val="497552313"/>
                  </a:ext>
                </a:extLst>
              </a:tr>
              <a:tr h="324000">
                <a:tc>
                  <a:txBody>
                    <a:bodyPr/>
                    <a:lstStyle/>
                    <a:p>
                      <a:pPr algn="ctr" fontAlgn="ctr"/>
                      <a:r>
                        <a:rPr lang="en-US" altLang="ja-JP" sz="1200" b="0" i="0" u="none" strike="noStrike" dirty="0">
                          <a:solidFill>
                            <a:srgbClr val="000000"/>
                          </a:solidFill>
                          <a:effectLst/>
                          <a:latin typeface="+mn-ea"/>
                          <a:ea typeface="+mn-ea"/>
                        </a:rPr>
                        <a:t>1</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年齢</a:t>
                      </a:r>
                      <a:endParaRPr lang="en-US" altLang="ja-JP" sz="1050" b="0" i="0" u="none" strike="noStrike" dirty="0">
                        <a:solidFill>
                          <a:schemeClr val="tx1"/>
                        </a:solidFill>
                        <a:effectLst/>
                        <a:latin typeface="+mn-ea"/>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・節目</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被年齢アップのお客さま・</a:t>
                      </a:r>
                      <a:r>
                        <a:rPr lang="en-US" altLang="ja-JP" sz="1050" b="0" i="0" u="none" strike="noStrike" dirty="0">
                          <a:solidFill>
                            <a:schemeClr val="tx1"/>
                          </a:solidFill>
                          <a:effectLst/>
                          <a:latin typeface="+mn-ea"/>
                          <a:ea typeface="+mn-ea"/>
                        </a:rPr>
                        <a:t>5</a:t>
                      </a:r>
                      <a:r>
                        <a:rPr lang="ja-JP" altLang="en-US" sz="1050" b="0" i="0" u="none" strike="noStrike" dirty="0">
                          <a:solidFill>
                            <a:schemeClr val="tx1"/>
                          </a:solidFill>
                          <a:effectLst/>
                          <a:latin typeface="+mn-ea"/>
                          <a:ea typeface="+mn-ea"/>
                        </a:rPr>
                        <a:t>月がお誕生日のお客さま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保険料を計算する年齢が上がると、あわせて保険料が上がります。</a:t>
                      </a:r>
                      <a:endParaRPr lang="en-US" altLang="ja-JP" sz="900" b="0" i="0" u="none" strike="noStrike" dirty="0">
                        <a:solidFill>
                          <a:schemeClr val="tx1"/>
                        </a:solidFill>
                        <a:effectLst/>
                        <a:latin typeface="+mn-ea"/>
                        <a:ea typeface="+mn-ea"/>
                      </a:endParaRPr>
                    </a:p>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その前に、保障を案内しましょう！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78296727"/>
                  </a:ext>
                </a:extLst>
              </a:tr>
              <a:tr h="324000">
                <a:tc>
                  <a:txBody>
                    <a:bodyPr/>
                    <a:lstStyle/>
                    <a:p>
                      <a:pPr algn="ctr" fontAlgn="ctr"/>
                      <a:r>
                        <a:rPr lang="en-US" altLang="ja-JP" sz="1200" b="0" i="0" u="none" strike="noStrike" dirty="0">
                          <a:solidFill>
                            <a:srgbClr val="000000"/>
                          </a:solidFill>
                          <a:effectLst/>
                          <a:latin typeface="+mn-ea"/>
                          <a:ea typeface="+mn-ea"/>
                        </a:rPr>
                        <a:t>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1050" b="0" i="0" u="none" strike="noStrike" dirty="0">
                          <a:solidFill>
                            <a:schemeClr val="tx1"/>
                          </a:solidFill>
                          <a:effectLst/>
                          <a:latin typeface="+mn-ea"/>
                          <a:ea typeface="+mn-ea"/>
                        </a:rPr>
                        <a:t>35</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45</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59</a:t>
                      </a:r>
                      <a:r>
                        <a:rPr lang="ja-JP" altLang="en-US" sz="1050" b="0" i="0" u="none" strike="noStrike" dirty="0">
                          <a:solidFill>
                            <a:schemeClr val="tx1"/>
                          </a:solidFill>
                          <a:effectLst/>
                          <a:latin typeface="+mn-ea"/>
                          <a:ea typeface="+mn-ea"/>
                        </a:rPr>
                        <a:t>歳の誕生日を迎えられたお客さま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ねんきん定期便の詳細版が送付されるため、セカンドライフの計画が建てられます</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17857534"/>
                  </a:ext>
                </a:extLst>
              </a:tr>
              <a:tr h="324000">
                <a:tc>
                  <a:txBody>
                    <a:bodyPr/>
                    <a:lstStyle/>
                    <a:p>
                      <a:pPr algn="ctr" fontAlgn="ctr"/>
                      <a:r>
                        <a:rPr lang="en-US" altLang="ja-JP" sz="1200" b="0" i="0" u="none" strike="noStrike" dirty="0">
                          <a:solidFill>
                            <a:srgbClr val="000000"/>
                          </a:solidFill>
                          <a:effectLst/>
                          <a:latin typeface="+mn-ea"/>
                          <a:ea typeface="+mn-ea"/>
                        </a:rPr>
                        <a:t>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小学校</a:t>
                      </a:r>
                      <a:r>
                        <a:rPr lang="en-US" altLang="ja-JP" sz="1050" b="0" i="0" u="none" strike="noStrike" dirty="0">
                          <a:solidFill>
                            <a:srgbClr val="3E3A39"/>
                          </a:solidFill>
                          <a:effectLst/>
                          <a:latin typeface="メイリオ" panose="020B0604030504040204" pitchFamily="50" charset="-128"/>
                          <a:ea typeface="メイリオ" panose="020B0604030504040204" pitchFamily="50" charset="-128"/>
                        </a:rPr>
                        <a:t>1</a:t>
                      </a: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年生のお子さまをお持ちのお客さま</a:t>
                      </a:r>
                      <a:endParaRPr lang="en-US" altLang="ja-JP" sz="1050" b="0" i="0" u="none" strike="noStrike" dirty="0">
                        <a:solidFill>
                          <a:srgbClr val="3E3A39"/>
                        </a:solidFill>
                        <a:effectLst/>
                        <a:latin typeface="メイリオ" panose="020B0604030504040204" pitchFamily="50" charset="-128"/>
                        <a:ea typeface="メイリオ" panose="020B0604030504040204" pitchFamily="50" charset="-128"/>
                      </a:endParaRPr>
                    </a:p>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（中学校・高校</a:t>
                      </a:r>
                      <a:r>
                        <a:rPr lang="en-US" altLang="ja-JP" sz="1050" b="0" i="0" u="none" strike="noStrike" dirty="0">
                          <a:solidFill>
                            <a:srgbClr val="3E3A39"/>
                          </a:solidFill>
                          <a:effectLst/>
                          <a:latin typeface="メイリオ" panose="020B0604030504040204" pitchFamily="50" charset="-128"/>
                          <a:ea typeface="メイリオ" panose="020B0604030504040204" pitchFamily="50" charset="-128"/>
                        </a:rPr>
                        <a:t>1</a:t>
                      </a: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年生も）</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5</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月は、交通事故が</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4</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月対比</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3</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倍と急増する月（特に小学生</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1</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年生</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今後詳細</a:t>
                      </a:r>
                      <a:r>
                        <a:rPr lang="en-US" altLang="ja-JP" sz="900" b="0" i="0" u="none" strike="noStrike" dirty="0" err="1">
                          <a:solidFill>
                            <a:srgbClr val="3E3A39"/>
                          </a:solidFill>
                          <a:effectLst/>
                          <a:latin typeface="メイリオ" panose="020B0604030504040204" pitchFamily="50" charset="-128"/>
                          <a:ea typeface="メイリオ" panose="020B0604030504040204" pitchFamily="50" charset="-128"/>
                        </a:rPr>
                        <a:t>jouanal</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発信予定）。被害者にも加害者にもならない注意とともに、万一の保障も万全にしましょう</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570960"/>
                  </a:ext>
                </a:extLst>
              </a:tr>
              <a:tr h="324000">
                <a:tc>
                  <a:txBody>
                    <a:bodyPr/>
                    <a:lstStyle/>
                    <a:p>
                      <a:pPr algn="ctr" fontAlgn="ctr"/>
                      <a:r>
                        <a:rPr lang="en-US" altLang="ja-JP" sz="1200" b="0" i="0" u="none" strike="noStrike" dirty="0">
                          <a:solidFill>
                            <a:srgbClr val="000000"/>
                          </a:solidFill>
                          <a:effectLst/>
                          <a:latin typeface="+mn-ea"/>
                          <a:ea typeface="+mn-ea"/>
                        </a:rPr>
                        <a:t>4</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en-US" altLang="ja-JP" sz="1050" b="0" i="0" u="none" strike="noStrike">
                          <a:solidFill>
                            <a:srgbClr val="3E3A39"/>
                          </a:solidFill>
                          <a:effectLst/>
                          <a:latin typeface="メイリオ" panose="020B0604030504040204" pitchFamily="50" charset="-128"/>
                          <a:ea typeface="メイリオ" panose="020B0604030504040204" pitchFamily="50" charset="-128"/>
                        </a:rPr>
                        <a:t>65</a:t>
                      </a:r>
                      <a:r>
                        <a:rPr lang="ja-JP" altLang="en-US" sz="1050" b="0" i="0" u="none" strike="noStrike">
                          <a:solidFill>
                            <a:srgbClr val="3E3A39"/>
                          </a:solidFill>
                          <a:effectLst/>
                          <a:latin typeface="メイリオ" panose="020B0604030504040204" pitchFamily="50" charset="-128"/>
                          <a:ea typeface="メイリオ" panose="020B0604030504040204" pitchFamily="50" charset="-128"/>
                        </a:rPr>
                        <a:t>歳以上のお客さま</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ワクチンの接種前に、医療保障の最新化や拡充を徹底。副作用には要注意ですね！</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29792281"/>
                  </a:ext>
                </a:extLst>
              </a:tr>
              <a:tr h="324000">
                <a:tc>
                  <a:txBody>
                    <a:bodyPr/>
                    <a:lstStyle/>
                    <a:p>
                      <a:pPr algn="ctr" fontAlgn="ctr"/>
                      <a:r>
                        <a:rPr lang="en-US" altLang="ja-JP" sz="1200" b="0" i="0" u="none" strike="noStrike" dirty="0">
                          <a:solidFill>
                            <a:srgbClr val="000000"/>
                          </a:solidFill>
                          <a:effectLst/>
                          <a:latin typeface="+mn-ea"/>
                          <a:ea typeface="+mn-ea"/>
                        </a:rPr>
                        <a:t>5</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5">
                  <a:txBody>
                    <a:bodyPr/>
                    <a:lstStyle/>
                    <a:p>
                      <a:pPr marL="0" indent="0" algn="ctr" fontAlgn="ctr">
                        <a:buFontTx/>
                        <a:buNone/>
                      </a:pPr>
                      <a:r>
                        <a:rPr lang="ja-JP" altLang="en-US" sz="1050" b="0" i="0" u="none" strike="noStrike" dirty="0">
                          <a:solidFill>
                            <a:schemeClr val="tx1"/>
                          </a:solidFill>
                          <a:effectLst/>
                          <a:latin typeface="+mn-ea"/>
                          <a:ea typeface="+mn-ea"/>
                        </a:rPr>
                        <a:t>契約</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dirty="0">
                          <a:solidFill>
                            <a:srgbClr val="3E3A39"/>
                          </a:solidFill>
                          <a:effectLst/>
                          <a:latin typeface="メイリオ" panose="020B0604030504040204" pitchFamily="50" charset="-128"/>
                          <a:ea typeface="メイリオ" panose="020B0604030504040204" pitchFamily="50" charset="-128"/>
                        </a:rPr>
                        <a:t>がん保険（特約）に加入している・していたお客さま</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最新化を徹底（がんの一時金（単独保障）や上皮内心生物、退院後の通院、抗がん剤、先進医療等）コロナ禍で健診等が進まず、今後のがんのり患患者の増加や重症化が話題に！</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20361166"/>
                  </a:ext>
                </a:extLst>
              </a:tr>
              <a:tr h="324000">
                <a:tc>
                  <a:txBody>
                    <a:bodyPr/>
                    <a:lstStyle/>
                    <a:p>
                      <a:pPr algn="ctr" fontAlgn="ctr"/>
                      <a:r>
                        <a:rPr lang="en-US" altLang="ja-JP" sz="1200" b="0" i="0" u="none" strike="noStrike" dirty="0">
                          <a:solidFill>
                            <a:srgbClr val="000000"/>
                          </a:solidFill>
                          <a:effectLst/>
                          <a:latin typeface="+mn-ea"/>
                          <a:ea typeface="+mn-ea"/>
                        </a:rPr>
                        <a:t>6</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貸金（契約者貸付）のあるお客さま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貸付けは年度をまたぎたくないもの</a:t>
                      </a:r>
                      <a:r>
                        <a:rPr lang="en-US" altLang="ja-JP" sz="900" b="0" i="0" u="none" strike="noStrike" dirty="0">
                          <a:solidFill>
                            <a:schemeClr val="tx1"/>
                          </a:solidFill>
                          <a:effectLst/>
                          <a:latin typeface="+mn-ea"/>
                          <a:ea typeface="+mn-ea"/>
                        </a:rPr>
                        <a:t>⁉</a:t>
                      </a:r>
                    </a:p>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貸付け利息の案内を含め、転換等幅広い対策を案内しましょう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57672219"/>
                  </a:ext>
                </a:extLst>
              </a:tr>
              <a:tr h="324000">
                <a:tc>
                  <a:txBody>
                    <a:bodyPr/>
                    <a:lstStyle/>
                    <a:p>
                      <a:pPr algn="ctr" fontAlgn="ctr"/>
                      <a:r>
                        <a:rPr lang="en-US" altLang="ja-JP" sz="1200" b="0" i="0" u="none" strike="noStrike" dirty="0">
                          <a:solidFill>
                            <a:srgbClr val="000000"/>
                          </a:solidFill>
                          <a:effectLst/>
                          <a:latin typeface="+mn-ea"/>
                          <a:ea typeface="+mn-ea"/>
                        </a:rPr>
                        <a:t>7</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配当金がたまっているお客さま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意外と配当金が高額になっているケースが散見されます。しかしながら、配当金の利回りは決して芳しくない現状。積み立てにお客さまに優位なプランニングを案内しましょう！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14329107"/>
                  </a:ext>
                </a:extLst>
              </a:tr>
              <a:tr h="324000">
                <a:tc>
                  <a:txBody>
                    <a:bodyPr/>
                    <a:lstStyle/>
                    <a:p>
                      <a:pPr algn="ctr" fontAlgn="ctr"/>
                      <a:r>
                        <a:rPr lang="en-US" altLang="ja-JP" sz="1200" b="0" i="0" u="none" strike="noStrike" dirty="0">
                          <a:solidFill>
                            <a:srgbClr val="000000"/>
                          </a:solidFill>
                          <a:effectLst/>
                          <a:latin typeface="+mn-ea"/>
                          <a:ea typeface="+mn-ea"/>
                        </a:rPr>
                        <a:t>8</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年掛契約等で、契約応当月のお客さま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年掛けの場合は特に、保険料の支払い月のお金の収支は気になるもの。そういう時こそ、保障と保険料のシミュレーションを前提に、お客さま本位の保障を提案しやすい月です</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59982"/>
                  </a:ext>
                </a:extLst>
              </a:tr>
              <a:tr h="324000">
                <a:tc>
                  <a:txBody>
                    <a:bodyPr/>
                    <a:lstStyle/>
                    <a:p>
                      <a:pPr algn="ctr" fontAlgn="ctr"/>
                      <a:r>
                        <a:rPr lang="en-US" altLang="ja-JP" sz="1200" b="0" i="0" u="none" strike="noStrike" dirty="0">
                          <a:solidFill>
                            <a:srgbClr val="000000"/>
                          </a:solidFill>
                          <a:effectLst/>
                          <a:latin typeface="+mn-ea"/>
                          <a:ea typeface="+mn-ea"/>
                        </a:rPr>
                        <a:t>9</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加入後</a:t>
                      </a:r>
                      <a:r>
                        <a:rPr lang="en-US" altLang="ja-JP" sz="1050" b="0" i="0" u="none" strike="noStrike" dirty="0">
                          <a:solidFill>
                            <a:schemeClr val="tx1"/>
                          </a:solidFill>
                          <a:effectLst/>
                          <a:latin typeface="+mn-ea"/>
                          <a:ea typeface="+mn-ea"/>
                        </a:rPr>
                        <a:t>3</a:t>
                      </a:r>
                      <a:r>
                        <a:rPr lang="ja-JP" altLang="en-US" sz="1050" b="0" i="0" u="none" strike="noStrike" dirty="0">
                          <a:solidFill>
                            <a:schemeClr val="tx1"/>
                          </a:solidFill>
                          <a:effectLst/>
                          <a:latin typeface="+mn-ea"/>
                          <a:ea typeface="+mn-ea"/>
                        </a:rPr>
                        <a:t>ヵ月（</a:t>
                      </a:r>
                      <a:r>
                        <a:rPr lang="en-US" altLang="ja-JP" sz="1050" b="0" i="0" u="none" strike="noStrike" dirty="0">
                          <a:solidFill>
                            <a:schemeClr val="tx1"/>
                          </a:solidFill>
                          <a:effectLst/>
                          <a:latin typeface="+mn-ea"/>
                          <a:ea typeface="+mn-ea"/>
                        </a:rPr>
                        <a:t>6</a:t>
                      </a:r>
                      <a:r>
                        <a:rPr lang="ja-JP" altLang="en-US" sz="1050" b="0" i="0" u="none" strike="noStrike" dirty="0">
                          <a:solidFill>
                            <a:schemeClr val="tx1"/>
                          </a:solidFill>
                          <a:effectLst/>
                          <a:latin typeface="+mn-ea"/>
                          <a:ea typeface="+mn-ea"/>
                        </a:rPr>
                        <a:t>ヵ月）以内のお客さま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ご契約いただいてから</a:t>
                      </a:r>
                      <a:r>
                        <a:rPr kumimoji="1" lang="en-US" altLang="ja-JP" sz="900" dirty="0">
                          <a:latin typeface="+mn-ea"/>
                          <a:ea typeface="+mn-ea"/>
                        </a:rPr>
                        <a:t>3</a:t>
                      </a:r>
                      <a:r>
                        <a:rPr kumimoji="1" lang="ja-JP" altLang="en-US" sz="900" dirty="0">
                          <a:latin typeface="+mn-ea"/>
                          <a:ea typeface="+mn-ea"/>
                        </a:rPr>
                        <a:t>か月以内、そして</a:t>
                      </a:r>
                      <a:r>
                        <a:rPr kumimoji="1" lang="en-US" altLang="ja-JP" sz="900" dirty="0">
                          <a:latin typeface="+mn-ea"/>
                          <a:ea typeface="+mn-ea"/>
                        </a:rPr>
                        <a:t>6</a:t>
                      </a:r>
                      <a:r>
                        <a:rPr kumimoji="1" lang="ja-JP" altLang="en-US" sz="900" dirty="0">
                          <a:latin typeface="+mn-ea"/>
                          <a:ea typeface="+mn-ea"/>
                        </a:rPr>
                        <a:t>カ月以内は特に「後継契約にご加入いただきやすい期間」です。この時期を有効に活用し、さらなる満足度を追求、実現しましょう！</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06274385"/>
                  </a:ext>
                </a:extLst>
              </a:tr>
              <a:tr h="324000">
                <a:tc>
                  <a:txBody>
                    <a:bodyPr/>
                    <a:lstStyle/>
                    <a:p>
                      <a:pPr algn="ctr" fontAlgn="ctr"/>
                      <a:r>
                        <a:rPr lang="en-US" altLang="ja-JP" sz="1200" b="0" i="0" u="none" strike="noStrike" dirty="0">
                          <a:solidFill>
                            <a:srgbClr val="000000"/>
                          </a:solidFill>
                          <a:effectLst/>
                          <a:latin typeface="+mn-ea"/>
                          <a:ea typeface="+mn-ea"/>
                        </a:rPr>
                        <a:t>10</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2">
                  <a:txBody>
                    <a:bodyPr/>
                    <a:lstStyle/>
                    <a:p>
                      <a:pPr marL="0" indent="0" algn="ctr" fontAlgn="ctr">
                        <a:buFontTx/>
                        <a:buNone/>
                      </a:pPr>
                      <a:r>
                        <a:rPr lang="ja-JP" altLang="en-US" sz="1050" b="0" i="0" u="none" strike="noStrike" dirty="0">
                          <a:solidFill>
                            <a:schemeClr val="tx1"/>
                          </a:solidFill>
                          <a:effectLst/>
                          <a:latin typeface="+mn-ea"/>
                          <a:ea typeface="+mn-ea"/>
                        </a:rPr>
                        <a:t>損害保険</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自動車保険の更新月のお客さま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保障の充実はもちろん、損害保険の保険料を下げて、生命保険を充実等、「損保と生保」、さらには「親と子ども」等、世帯全体の保険料を考えて（安くして）新しい保障を準備</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49404497"/>
                  </a:ext>
                </a:extLst>
              </a:tr>
              <a:tr h="324000">
                <a:tc>
                  <a:txBody>
                    <a:bodyPr/>
                    <a:lstStyle/>
                    <a:p>
                      <a:pPr algn="ctr" fontAlgn="ctr"/>
                      <a:r>
                        <a:rPr lang="en-US" altLang="ja-JP" sz="1200" b="0" i="0" u="none" strike="noStrike" dirty="0">
                          <a:solidFill>
                            <a:srgbClr val="000000"/>
                          </a:solidFill>
                          <a:effectLst/>
                          <a:latin typeface="+mn-ea"/>
                          <a:ea typeface="+mn-ea"/>
                        </a:rPr>
                        <a:t>11</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a:solidFill>
                            <a:srgbClr val="3E3A39"/>
                          </a:solidFill>
                          <a:effectLst/>
                          <a:latin typeface="メイリオ" panose="020B0604030504040204" pitchFamily="50" charset="-128"/>
                          <a:ea typeface="メイリオ" panose="020B0604030504040204" pitchFamily="50" charset="-128"/>
                        </a:rPr>
                        <a:t>ペット飼育者や引っ越し（転勤等）をされた方へ、ペット保険や火災保険／含む更新</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ペット保険等の小口の保険に対し、需用や加入の有無を確認。また、転勤者への火災保険や、地震の話題等、小口系の保険を訴求。また、更新のタイミングも確認</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77261629"/>
                  </a:ext>
                </a:extLst>
              </a:tr>
              <a:tr h="324000">
                <a:tc>
                  <a:txBody>
                    <a:bodyPr/>
                    <a:lstStyle/>
                    <a:p>
                      <a:pPr algn="ctr" fontAlgn="ctr"/>
                      <a:r>
                        <a:rPr lang="en-US" altLang="ja-JP" sz="1200" b="0" i="0" u="none" strike="noStrike" dirty="0">
                          <a:solidFill>
                            <a:srgbClr val="000000"/>
                          </a:solidFill>
                          <a:effectLst/>
                          <a:latin typeface="+mn-ea"/>
                          <a:ea typeface="+mn-ea"/>
                        </a:rPr>
                        <a:t>12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2">
                  <a:txBody>
                    <a:bodyPr/>
                    <a:lstStyle/>
                    <a:p>
                      <a:pPr marL="0" indent="0" algn="ctr" fontAlgn="ctr">
                        <a:buFontTx/>
                        <a:buNone/>
                      </a:pPr>
                      <a:r>
                        <a:rPr lang="ja-JP" altLang="en-US" sz="1050" b="0" i="0" u="none" strike="noStrike" dirty="0">
                          <a:solidFill>
                            <a:schemeClr val="tx1"/>
                          </a:solidFill>
                          <a:effectLst/>
                          <a:latin typeface="+mn-ea"/>
                          <a:ea typeface="+mn-ea"/>
                        </a:rPr>
                        <a:t>法人</a:t>
                      </a:r>
                      <a:endParaRPr lang="en-US" altLang="ja-JP" sz="1050" b="0" i="0" u="none" strike="noStrike" dirty="0">
                        <a:solidFill>
                          <a:schemeClr val="tx1"/>
                        </a:solidFill>
                        <a:effectLst/>
                        <a:latin typeface="+mn-ea"/>
                        <a:ea typeface="+mn-ea"/>
                      </a:endParaRPr>
                    </a:p>
                    <a:p>
                      <a:pPr marL="0" indent="0" algn="ctr" fontAlgn="ctr">
                        <a:buFontTx/>
                        <a:buNone/>
                      </a:pPr>
                      <a:r>
                        <a:rPr lang="ja-JP" altLang="en-US" sz="1050" b="0" i="0" u="none" strike="noStrike" dirty="0">
                          <a:solidFill>
                            <a:schemeClr val="tx1"/>
                          </a:solidFill>
                          <a:effectLst/>
                          <a:latin typeface="+mn-ea"/>
                          <a:ea typeface="+mn-ea"/>
                        </a:rPr>
                        <a:t>・相続</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en-US" altLang="ja-JP" sz="1050" b="0" i="0" u="none" strike="noStrike">
                          <a:solidFill>
                            <a:srgbClr val="3E3A39"/>
                          </a:solidFill>
                          <a:effectLst/>
                          <a:latin typeface="メイリオ" panose="020B0604030504040204" pitchFamily="50" charset="-128"/>
                          <a:ea typeface="メイリオ" panose="020B0604030504040204" pitchFamily="50" charset="-128"/>
                        </a:rPr>
                        <a:t>5</a:t>
                      </a:r>
                      <a:r>
                        <a:rPr lang="ja-JP" altLang="en-US" sz="1050" b="0" i="0" u="none" strike="noStrike">
                          <a:solidFill>
                            <a:srgbClr val="3E3A39"/>
                          </a:solidFill>
                          <a:effectLst/>
                          <a:latin typeface="メイリオ" panose="020B0604030504040204" pitchFamily="50" charset="-128"/>
                          <a:ea typeface="メイリオ" panose="020B0604030504040204" pitchFamily="50" charset="-128"/>
                        </a:rPr>
                        <a:t>～</a:t>
                      </a:r>
                      <a:r>
                        <a:rPr lang="en-US" altLang="ja-JP" sz="1050" b="0" i="0" u="none" strike="noStrike">
                          <a:solidFill>
                            <a:srgbClr val="3E3A39"/>
                          </a:solidFill>
                          <a:effectLst/>
                          <a:latin typeface="メイリオ" panose="020B0604030504040204" pitchFamily="50" charset="-128"/>
                          <a:ea typeface="メイリオ" panose="020B0604030504040204" pitchFamily="50" charset="-128"/>
                        </a:rPr>
                        <a:t>7</a:t>
                      </a:r>
                      <a:r>
                        <a:rPr lang="ja-JP" altLang="en-US" sz="1050" b="0" i="0" u="none" strike="noStrike">
                          <a:solidFill>
                            <a:srgbClr val="3E3A39"/>
                          </a:solidFill>
                          <a:effectLst/>
                          <a:latin typeface="メイリオ" panose="020B0604030504040204" pitchFamily="50" charset="-128"/>
                          <a:ea typeface="メイリオ" panose="020B0604030504040204" pitchFamily="50" charset="-128"/>
                        </a:rPr>
                        <a:t>月決算の法人</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直近決算月（</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5</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3E3A39"/>
                          </a:solidFill>
                          <a:effectLst/>
                          <a:latin typeface="メイリオ" panose="020B0604030504040204" pitchFamily="50" charset="-128"/>
                          <a:ea typeface="メイリオ" panose="020B0604030504040204" pitchFamily="50" charset="-128"/>
                        </a:rPr>
                        <a:t>7</a:t>
                      </a: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月）を迎えられる法人先に優先訪問。決算対策のアドバイス等徹底</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92117675"/>
                  </a:ext>
                </a:extLst>
              </a:tr>
              <a:tr h="324000">
                <a:tc>
                  <a:txBody>
                    <a:bodyPr/>
                    <a:lstStyle/>
                    <a:p>
                      <a:pPr algn="ctr" fontAlgn="ctr"/>
                      <a:r>
                        <a:rPr lang="en-US" altLang="ja-JP" sz="1200" b="0" i="0" u="none" strike="noStrike" dirty="0">
                          <a:solidFill>
                            <a:srgbClr val="000000"/>
                          </a:solidFill>
                          <a:effectLst/>
                          <a:latin typeface="+mn-ea"/>
                          <a:ea typeface="+mn-ea"/>
                        </a:rPr>
                        <a:t>13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1050" b="0" i="0" u="none" strike="noStrike">
                          <a:solidFill>
                            <a:srgbClr val="3E3A39"/>
                          </a:solidFill>
                          <a:effectLst/>
                          <a:latin typeface="メイリオ" panose="020B0604030504040204" pitchFamily="50" charset="-128"/>
                          <a:ea typeface="メイリオ" panose="020B0604030504040204" pitchFamily="50" charset="-128"/>
                        </a:rPr>
                        <a:t>相続対策のお客さま</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3E3A39"/>
                          </a:solidFill>
                          <a:effectLst/>
                          <a:latin typeface="メイリオ" panose="020B0604030504040204" pitchFamily="50" charset="-128"/>
                          <a:ea typeface="メイリオ" panose="020B0604030504040204" pitchFamily="50" charset="-128"/>
                        </a:rPr>
                        <a:t>確定申告も終わり、税金に比較的明るい時期。新税制の出版物も店頭に並び始めます。このタイミングで、暦年贈与の枠を他社にもっていかれないよう、訪問を徹底！</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80166377"/>
                  </a:ext>
                </a:extLst>
              </a:tr>
            </a:tbl>
          </a:graphicData>
        </a:graphic>
      </p:graphicFrame>
      <p:sp>
        <p:nvSpPr>
          <p:cNvPr id="30" name="正方形/長方形 29">
            <a:extLst>
              <a:ext uri="{FF2B5EF4-FFF2-40B4-BE49-F238E27FC236}">
                <a16:creationId xmlns:a16="http://schemas.microsoft.com/office/drawing/2014/main" id="{C09F7372-F128-4137-859A-CBBB1935E756}"/>
              </a:ext>
            </a:extLst>
          </p:cNvPr>
          <p:cNvSpPr/>
          <p:nvPr/>
        </p:nvSpPr>
        <p:spPr>
          <a:xfrm>
            <a:off x="6413500" y="5500635"/>
            <a:ext cx="3479800" cy="646331"/>
          </a:xfrm>
          <a:prstGeom prst="rect">
            <a:avLst/>
          </a:prstGeom>
        </p:spPr>
        <p:txBody>
          <a:bodyPr wrap="square" rIns="0">
            <a:spAutoFit/>
          </a:bodyPr>
          <a:lstStyle/>
          <a:p>
            <a:r>
              <a:rPr lang="ja-JP" altLang="en-US" sz="900" dirty="0">
                <a:latin typeface="Meiryo UI" panose="020B0604030504040204" pitchFamily="50" charset="-128"/>
                <a:ea typeface="Meiryo UI" panose="020B0604030504040204" pitchFamily="50" charset="-128"/>
              </a:rPr>
              <a:t>パン食普及協議会が</a:t>
            </a:r>
            <a:r>
              <a:rPr lang="en-US" altLang="ja-JP" sz="900" dirty="0">
                <a:latin typeface="Meiryo UI" panose="020B0604030504040204" pitchFamily="50" charset="-128"/>
                <a:ea typeface="Meiryo UI" panose="020B0604030504040204" pitchFamily="50" charset="-128"/>
              </a:rPr>
              <a:t>1983</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月に制定。</a:t>
            </a:r>
          </a:p>
          <a:p>
            <a:r>
              <a:rPr lang="ja-JP" altLang="en-US" sz="900" dirty="0">
                <a:latin typeface="Meiryo UI" panose="020B0604030504040204" pitchFamily="50" charset="-128"/>
                <a:ea typeface="Meiryo UI" panose="020B0604030504040204" pitchFamily="50" charset="-128"/>
              </a:rPr>
              <a:t>天保</a:t>
            </a:r>
            <a:r>
              <a:rPr lang="en-US" altLang="ja-JP" sz="900" dirty="0">
                <a:latin typeface="Meiryo UI" panose="020B0604030504040204" pitchFamily="50" charset="-128"/>
                <a:ea typeface="Meiryo UI" panose="020B0604030504040204" pitchFamily="50" charset="-128"/>
              </a:rPr>
              <a:t>13(1842)</a:t>
            </a:r>
            <a:r>
              <a:rPr lang="ja-JP" altLang="en-US" sz="900" dirty="0">
                <a:latin typeface="Meiryo UI" panose="020B0604030504040204" pitchFamily="50" charset="-128"/>
                <a:ea typeface="Meiryo UI" panose="020B0604030504040204" pitchFamily="50" charset="-128"/>
              </a:rPr>
              <a:t>年旧暦</a:t>
            </a:r>
            <a:r>
              <a:rPr lang="en-US" altLang="ja-JP" sz="900" dirty="0">
                <a:latin typeface="Meiryo UI" panose="020B0604030504040204" pitchFamily="50" charset="-128"/>
                <a:ea typeface="Meiryo UI" panose="020B0604030504040204" pitchFamily="50" charset="-128"/>
              </a:rPr>
              <a:t>4</a:t>
            </a:r>
            <a:r>
              <a:rPr lang="ja-JP" altLang="en-US" sz="900" dirty="0">
                <a:latin typeface="Meiryo UI" panose="020B0604030504040204" pitchFamily="50" charset="-128"/>
                <a:ea typeface="Meiryo UI" panose="020B0604030504040204" pitchFamily="50" charset="-128"/>
              </a:rPr>
              <a:t>月</a:t>
            </a:r>
            <a:r>
              <a:rPr lang="en-US" altLang="ja-JP" sz="900" dirty="0">
                <a:latin typeface="Meiryo UI" panose="020B0604030504040204" pitchFamily="50" charset="-128"/>
                <a:ea typeface="Meiryo UI" panose="020B0604030504040204" pitchFamily="50" charset="-128"/>
              </a:rPr>
              <a:t>12</a:t>
            </a:r>
            <a:r>
              <a:rPr lang="ja-JP" altLang="en-US" sz="900" dirty="0">
                <a:latin typeface="Meiryo UI" panose="020B0604030504040204" pitchFamily="50" charset="-128"/>
                <a:ea typeface="Meiryo UI" panose="020B0604030504040204" pitchFamily="50" charset="-128"/>
              </a:rPr>
              <a:t>日、伊豆韮山代官の江川太郎左衛門英龍が軍用携帯食糧として乾パンを作った。これが日本で初めて焼かれたパンと言われている。また、毎月</a:t>
            </a:r>
            <a:r>
              <a:rPr lang="en-US" altLang="ja-JP" sz="900" dirty="0">
                <a:latin typeface="Meiryo UI" panose="020B0604030504040204" pitchFamily="50" charset="-128"/>
                <a:ea typeface="Meiryo UI" panose="020B0604030504040204" pitchFamily="50" charset="-128"/>
              </a:rPr>
              <a:t>12</a:t>
            </a:r>
            <a:r>
              <a:rPr lang="ja-JP" altLang="en-US" sz="900" dirty="0">
                <a:latin typeface="Meiryo UI" panose="020B0604030504040204" pitchFamily="50" charset="-128"/>
                <a:ea typeface="Meiryo UI" panose="020B0604030504040204" pitchFamily="50" charset="-128"/>
              </a:rPr>
              <a:t>日を「パンの日」としている</a:t>
            </a:r>
          </a:p>
        </p:txBody>
      </p:sp>
      <p:graphicFrame>
        <p:nvGraphicFramePr>
          <p:cNvPr id="31" name="表 30">
            <a:extLst>
              <a:ext uri="{FF2B5EF4-FFF2-40B4-BE49-F238E27FC236}">
                <a16:creationId xmlns:a16="http://schemas.microsoft.com/office/drawing/2014/main" id="{9C30FADF-6378-477A-B011-D8558B4FE8E3}"/>
              </a:ext>
            </a:extLst>
          </p:cNvPr>
          <p:cNvGraphicFramePr>
            <a:graphicFrameLocks noGrp="1"/>
          </p:cNvGraphicFramePr>
          <p:nvPr>
            <p:extLst>
              <p:ext uri="{D42A27DB-BD31-4B8C-83A1-F6EECF244321}">
                <p14:modId xmlns:p14="http://schemas.microsoft.com/office/powerpoint/2010/main" val="3465853313"/>
              </p:ext>
            </p:extLst>
          </p:nvPr>
        </p:nvGraphicFramePr>
        <p:xfrm>
          <a:off x="129394" y="5780851"/>
          <a:ext cx="3744000" cy="1026000"/>
        </p:xfrm>
        <a:graphic>
          <a:graphicData uri="http://schemas.openxmlformats.org/drawingml/2006/table">
            <a:tbl>
              <a:tblPr>
                <a:tableStyleId>{5C22544A-7EE6-4342-B048-85BDC9FD1C3A}</a:tableStyleId>
              </a:tblPr>
              <a:tblGrid>
                <a:gridCol w="900000">
                  <a:extLst>
                    <a:ext uri="{9D8B030D-6E8A-4147-A177-3AD203B41FA5}">
                      <a16:colId xmlns:a16="http://schemas.microsoft.com/office/drawing/2014/main" val="3104501486"/>
                    </a:ext>
                  </a:extLst>
                </a:gridCol>
                <a:gridCol w="504000">
                  <a:extLst>
                    <a:ext uri="{9D8B030D-6E8A-4147-A177-3AD203B41FA5}">
                      <a16:colId xmlns:a16="http://schemas.microsoft.com/office/drawing/2014/main" val="2327995251"/>
                    </a:ext>
                  </a:extLst>
                </a:gridCol>
                <a:gridCol w="468000">
                  <a:extLst>
                    <a:ext uri="{9D8B030D-6E8A-4147-A177-3AD203B41FA5}">
                      <a16:colId xmlns:a16="http://schemas.microsoft.com/office/drawing/2014/main" val="2613423492"/>
                    </a:ext>
                  </a:extLst>
                </a:gridCol>
                <a:gridCol w="900000">
                  <a:extLst>
                    <a:ext uri="{9D8B030D-6E8A-4147-A177-3AD203B41FA5}">
                      <a16:colId xmlns:a16="http://schemas.microsoft.com/office/drawing/2014/main" val="1493845372"/>
                    </a:ext>
                  </a:extLst>
                </a:gridCol>
                <a:gridCol w="504000">
                  <a:extLst>
                    <a:ext uri="{9D8B030D-6E8A-4147-A177-3AD203B41FA5}">
                      <a16:colId xmlns:a16="http://schemas.microsoft.com/office/drawing/2014/main" val="3119164287"/>
                    </a:ext>
                  </a:extLst>
                </a:gridCol>
                <a:gridCol w="468000">
                  <a:extLst>
                    <a:ext uri="{9D8B030D-6E8A-4147-A177-3AD203B41FA5}">
                      <a16:colId xmlns:a16="http://schemas.microsoft.com/office/drawing/2014/main" val="2291910623"/>
                    </a:ext>
                  </a:extLst>
                </a:gridCol>
              </a:tblGrid>
              <a:tr h="205200">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日経平均</a:t>
                      </a:r>
                      <a:r>
                        <a:rPr lang="en-US" altLang="ja-JP" sz="700" b="0" u="none" strike="noStrike" dirty="0">
                          <a:effectLst/>
                          <a:latin typeface="HGPｺﾞｼｯｸM" panose="020B0600000000000000" pitchFamily="50" charset="-128"/>
                          <a:ea typeface="HGPｺﾞｼｯｸM" panose="020B0600000000000000" pitchFamily="50" charset="-128"/>
                        </a:rPr>
                        <a:t>/</a:t>
                      </a:r>
                      <a:r>
                        <a:rPr lang="ja-JP" altLang="en-US" sz="700" b="0" u="none" strike="noStrike" dirty="0">
                          <a:effectLst/>
                          <a:latin typeface="HGPｺﾞｼｯｸM" panose="020B0600000000000000" pitchFamily="50" charset="-128"/>
                          <a:ea typeface="HGPｺﾞｼｯｸM" panose="020B0600000000000000" pitchFamily="50" charset="-128"/>
                        </a:rPr>
                        <a:t>前日比</a:t>
                      </a:r>
                      <a:endParaRPr lang="ja-JP" altLang="en-US" sz="800" b="0"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29,768.06</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rtl="0" fontAlgn="ctr"/>
                      <a:r>
                        <a:rPr lang="zh-TW" altLang="en-US" sz="800" b="1" u="none" strike="noStrike" dirty="0">
                          <a:effectLst/>
                          <a:latin typeface="HGPｺﾞｼｯｸM" panose="020B0600000000000000" pitchFamily="50" charset="-128"/>
                          <a:ea typeface="HGPｺﾞｼｯｸM" panose="020B0600000000000000" pitchFamily="50" charset="-128"/>
                        </a:rPr>
                        <a:t>定期預金金利</a:t>
                      </a:r>
                      <a:r>
                        <a:rPr lang="en-US" altLang="zh-TW" sz="600" u="none" strike="noStrike" dirty="0">
                          <a:effectLst/>
                          <a:latin typeface="HGPｺﾞｼｯｸM" panose="020B0600000000000000" pitchFamily="50" charset="-128"/>
                          <a:ea typeface="HGPｺﾞｼｯｸM" panose="020B0600000000000000" pitchFamily="50" charset="-128"/>
                        </a:rPr>
                        <a:t>(1,000</a:t>
                      </a:r>
                      <a:r>
                        <a:rPr lang="zh-TW" altLang="en-US" sz="600" u="none" strike="noStrike" dirty="0">
                          <a:effectLst/>
                          <a:latin typeface="HGPｺﾞｼｯｸM" panose="020B0600000000000000" pitchFamily="50" charset="-128"/>
                          <a:ea typeface="HGPｺﾞｼｯｸM" panose="020B0600000000000000" pitchFamily="50" charset="-128"/>
                        </a:rPr>
                        <a:t>万以上</a:t>
                      </a:r>
                      <a:r>
                        <a:rPr lang="en-US" altLang="zh-TW" sz="600" u="none" strike="noStrike" dirty="0">
                          <a:effectLst/>
                          <a:latin typeface="HGPｺﾞｼｯｸM" panose="020B0600000000000000" pitchFamily="50" charset="-128"/>
                          <a:ea typeface="HGPｺﾞｼｯｸM" panose="020B0600000000000000" pitchFamily="50" charset="-128"/>
                        </a:rPr>
                        <a:t>/10</a:t>
                      </a:r>
                      <a:r>
                        <a:rPr lang="zh-TW" altLang="en-US" sz="600" u="none" strike="noStrike" dirty="0">
                          <a:effectLst/>
                          <a:latin typeface="HGPｺﾞｼｯｸM" panose="020B0600000000000000" pitchFamily="50" charset="-128"/>
                          <a:ea typeface="HGPｺﾞｼｯｸM" panose="020B0600000000000000" pitchFamily="50" charset="-128"/>
                        </a:rPr>
                        <a:t>年</a:t>
                      </a:r>
                      <a:r>
                        <a:rPr lang="en-US" altLang="zh-TW" sz="600" u="none" strike="noStrike" dirty="0">
                          <a:effectLst/>
                          <a:latin typeface="HGPｺﾞｼｯｸM" panose="020B0600000000000000" pitchFamily="50" charset="-128"/>
                          <a:ea typeface="HGPｺﾞｼｯｸM" panose="020B0600000000000000" pitchFamily="50" charset="-128"/>
                        </a:rPr>
                        <a:t>)</a:t>
                      </a:r>
                      <a:endParaRPr lang="en-US" altLang="zh-TW"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hMerge="1">
                  <a:txBody>
                    <a:bodyPr/>
                    <a:lstStyle/>
                    <a:p>
                      <a:endParaRPr kumimoji="1" lang="ja-JP" altLang="en-US"/>
                    </a:p>
                  </a:txBody>
                  <a:tcPr/>
                </a:tc>
                <a:tc>
                  <a:txBody>
                    <a:bodyPr/>
                    <a:lstStyle/>
                    <a:p>
                      <a:pPr algn="r" rtl="0" fontAlgn="ctr"/>
                      <a:r>
                        <a:rPr lang="en-US" altLang="ja-JP" sz="700" u="none" strike="noStrike" dirty="0">
                          <a:effectLst/>
                          <a:latin typeface="HGPｺﾞｼｯｸM" panose="020B0600000000000000" pitchFamily="50" charset="-128"/>
                          <a:ea typeface="HGPｺﾞｼｯｸM" panose="020B0600000000000000" pitchFamily="50" charset="-128"/>
                        </a:rPr>
                        <a:t>0.002%</a:t>
                      </a:r>
                      <a:endParaRPr lang="en-US" altLang="ja-JP" sz="700" b="0"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1800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78722555"/>
                  </a:ext>
                </a:extLst>
              </a:tr>
              <a:tr h="205200">
                <a:tc>
                  <a:txBody>
                    <a:bodyPr/>
                    <a:lstStyle/>
                    <a:p>
                      <a:pPr algn="ctr" rtl="0" fontAlgn="ctr"/>
                      <a:r>
                        <a:rPr lang="en-US" sz="800" b="1" u="none" strike="noStrike" dirty="0">
                          <a:effectLst/>
                          <a:latin typeface="HGPｺﾞｼｯｸM" panose="020B0600000000000000" pitchFamily="50" charset="-128"/>
                          <a:ea typeface="HGPｺﾞｼｯｸM" panose="020B0600000000000000" pitchFamily="50" charset="-128"/>
                        </a:rPr>
                        <a:t>TOPIX</a:t>
                      </a:r>
                      <a:endParaRPr 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1,959.47</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国債（</a:t>
                      </a:r>
                      <a:r>
                        <a:rPr lang="en-US" altLang="ja-JP" sz="800" b="1" u="none" strike="noStrike" dirty="0">
                          <a:effectLst/>
                          <a:latin typeface="HGPｺﾞｼｯｸM" panose="020B0600000000000000" pitchFamily="50" charset="-128"/>
                          <a:ea typeface="HGPｺﾞｼｯｸM" panose="020B0600000000000000" pitchFamily="50" charset="-128"/>
                        </a:rPr>
                        <a:t>5</a:t>
                      </a:r>
                      <a:r>
                        <a:rPr lang="ja-JP" altLang="en-US" sz="800" b="1" u="none" strike="noStrike" dirty="0">
                          <a:effectLst/>
                          <a:latin typeface="HGPｺﾞｼｯｸM" panose="020B0600000000000000" pitchFamily="50" charset="-128"/>
                          <a:ea typeface="HGPｺﾞｼｯｸM" panose="020B0600000000000000" pitchFamily="50" charset="-128"/>
                        </a:rPr>
                        <a:t>年）</a:t>
                      </a:r>
                      <a:r>
                        <a:rPr lang="en-US" altLang="ja-JP" sz="700" u="none" strike="noStrike" dirty="0">
                          <a:effectLst/>
                          <a:latin typeface="HGPｺﾞｼｯｸM" panose="020B0600000000000000" pitchFamily="50" charset="-128"/>
                          <a:ea typeface="HGPｺﾞｼｯｸM" panose="020B0600000000000000" pitchFamily="50" charset="-128"/>
                        </a:rPr>
                        <a:t>/</a:t>
                      </a:r>
                      <a:r>
                        <a:rPr lang="ja-JP" altLang="en-US" sz="700" u="none" strike="noStrike" dirty="0">
                          <a:effectLst/>
                          <a:latin typeface="HGPｺﾞｼｯｸM" panose="020B0600000000000000" pitchFamily="50" charset="-128"/>
                          <a:ea typeface="HGPｺﾞｼｯｸM" panose="020B0600000000000000" pitchFamily="50" charset="-128"/>
                        </a:rPr>
                        <a:t>前日差</a:t>
                      </a:r>
                      <a:endParaRPr lang="ja-JP"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-0.095%/</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14830983"/>
                  </a:ext>
                </a:extLst>
              </a:tr>
              <a:tr h="205200">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ダウ平均</a:t>
                      </a:r>
                      <a:endParaRPr lang="ja-JP"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33,800.60</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国債（</a:t>
                      </a:r>
                      <a:r>
                        <a:rPr lang="en-US" altLang="ja-JP" sz="800" b="1" u="none" strike="noStrike" dirty="0">
                          <a:effectLst/>
                          <a:latin typeface="HGPｺﾞｼｯｸM" panose="020B0600000000000000" pitchFamily="50" charset="-128"/>
                          <a:ea typeface="HGPｺﾞｼｯｸM" panose="020B0600000000000000" pitchFamily="50" charset="-128"/>
                        </a:rPr>
                        <a:t>10</a:t>
                      </a:r>
                      <a:r>
                        <a:rPr lang="ja-JP" altLang="en-US" sz="800" b="1" u="none" strike="noStrike" dirty="0">
                          <a:effectLst/>
                          <a:latin typeface="HGPｺﾞｼｯｸM" panose="020B0600000000000000" pitchFamily="50" charset="-128"/>
                          <a:ea typeface="HGPｺﾞｼｯｸM" panose="020B0600000000000000" pitchFamily="50" charset="-128"/>
                        </a:rPr>
                        <a:t>年）</a:t>
                      </a:r>
                      <a:endParaRPr lang="ja-JP"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0.100%/</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10079341"/>
                  </a:ext>
                </a:extLst>
              </a:tr>
              <a:tr h="205200">
                <a:tc>
                  <a:txBody>
                    <a:bodyPr/>
                    <a:lstStyle/>
                    <a:p>
                      <a:pPr algn="ctr" rtl="0" fontAlgn="ctr"/>
                      <a:r>
                        <a:rPr lang="zh-CN" altLang="en-US" sz="800" b="1" u="none" strike="noStrike" dirty="0">
                          <a:effectLst/>
                          <a:latin typeface="HGPｺﾞｼｯｸM" panose="020B0600000000000000" pitchFamily="50" charset="-128"/>
                          <a:ea typeface="HGPｺﾞｼｯｸM" panose="020B0600000000000000" pitchFamily="50" charset="-128"/>
                        </a:rPr>
                        <a:t>上海総合指数</a:t>
                      </a:r>
                      <a:endParaRPr lang="zh-CN"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3,450.68</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米国債（</a:t>
                      </a:r>
                      <a:r>
                        <a:rPr lang="en-US" altLang="ja-JP" sz="800" b="1" u="none" strike="noStrike" dirty="0">
                          <a:effectLst/>
                          <a:latin typeface="HGPｺﾞｼｯｸM" panose="020B0600000000000000" pitchFamily="50" charset="-128"/>
                          <a:ea typeface="HGPｺﾞｼｯｸM" panose="020B0600000000000000" pitchFamily="50" charset="-128"/>
                        </a:rPr>
                        <a:t>10</a:t>
                      </a:r>
                      <a:r>
                        <a:rPr lang="ja-JP" altLang="en-US" sz="800" b="1" u="none" strike="noStrike" dirty="0">
                          <a:effectLst/>
                          <a:latin typeface="HGPｺﾞｼｯｸM" panose="020B0600000000000000" pitchFamily="50" charset="-128"/>
                          <a:ea typeface="HGPｺﾞｼｯｸM" panose="020B0600000000000000" pitchFamily="50" charset="-128"/>
                        </a:rPr>
                        <a:t>年）</a:t>
                      </a:r>
                      <a:endParaRPr lang="ja-JP"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1.659%/</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2537206"/>
                  </a:ext>
                </a:extLst>
              </a:tr>
              <a:tr h="205200">
                <a:tc>
                  <a:txBody>
                    <a:bodyPr/>
                    <a:lstStyle/>
                    <a:p>
                      <a:pPr algn="ctr" rtl="0" fontAlgn="ctr"/>
                      <a:r>
                        <a:rPr lang="ja-JP" altLang="en-US" sz="800" b="1" u="none" strike="noStrike" dirty="0">
                          <a:effectLst/>
                          <a:latin typeface="HGPｺﾞｼｯｸM" panose="020B0600000000000000" pitchFamily="50" charset="-128"/>
                          <a:ea typeface="HGPｺﾞｼｯｸM" panose="020B0600000000000000" pitchFamily="50" charset="-128"/>
                        </a:rPr>
                        <a:t>ドル円</a:t>
                      </a:r>
                      <a:endParaRPr lang="ja-JP"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109.50-51</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dirty="0">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zh-CN" altLang="en-US" sz="800" b="1" u="none" strike="noStrike" dirty="0">
                          <a:effectLst/>
                          <a:latin typeface="HGPｺﾞｼｯｸM" panose="020B0600000000000000" pitchFamily="50" charset="-128"/>
                          <a:ea typeface="HGPｺﾞｼｯｸM" panose="020B0600000000000000" pitchFamily="50" charset="-128"/>
                        </a:rPr>
                        <a:t>中国国債</a:t>
                      </a:r>
                      <a:r>
                        <a:rPr lang="en-US" altLang="zh-CN" sz="800" b="1" u="none" strike="noStrike" dirty="0">
                          <a:effectLst/>
                          <a:latin typeface="HGPｺﾞｼｯｸM" panose="020B0600000000000000" pitchFamily="50" charset="-128"/>
                          <a:ea typeface="HGPｺﾞｼｯｸM" panose="020B0600000000000000" pitchFamily="50" charset="-128"/>
                        </a:rPr>
                        <a:t>(10</a:t>
                      </a:r>
                      <a:r>
                        <a:rPr lang="zh-CN" altLang="en-US" sz="800" b="1" u="none" strike="noStrike" dirty="0">
                          <a:effectLst/>
                          <a:latin typeface="HGPｺﾞｼｯｸM" panose="020B0600000000000000" pitchFamily="50" charset="-128"/>
                          <a:ea typeface="HGPｺﾞｼｯｸM" panose="020B0600000000000000" pitchFamily="50" charset="-128"/>
                        </a:rPr>
                        <a:t>年）</a:t>
                      </a:r>
                      <a:endParaRPr lang="zh-CN" altLang="en-US" sz="800" b="1" i="0" u="none" strike="noStrike" dirty="0">
                        <a:solidFill>
                          <a:srgbClr val="3E3A39"/>
                        </a:solidFill>
                        <a:effectLst/>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BDDDC"/>
                    </a:solidFill>
                  </a:tcPr>
                </a:tc>
                <a:tc>
                  <a:txBody>
                    <a:bodyPr/>
                    <a:lstStyle/>
                    <a:p>
                      <a:pPr algn="r" rtl="0" fontAlgn="ctr"/>
                      <a:r>
                        <a:rPr lang="en-US" altLang="ja-JP" sz="700" b="0" i="0" u="none" strike="noStrike">
                          <a:solidFill>
                            <a:srgbClr val="3E3A39"/>
                          </a:solidFill>
                          <a:effectLst/>
                          <a:latin typeface="HGPｺﾞｼｯｸM" panose="020B0600000000000000" pitchFamily="50" charset="-128"/>
                          <a:ea typeface="HGPｺﾞｼｯｸM" panose="020B0600000000000000" pitchFamily="50" charset="-128"/>
                        </a:rPr>
                        <a:t>3.206%/</a:t>
                      </a:r>
                    </a:p>
                  </a:txBody>
                  <a:tcPr marL="6350" marR="6350" marT="6350" marB="0"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700" b="0" i="0" u="none" strike="noStrike" dirty="0">
                          <a:solidFill>
                            <a:srgbClr val="3E3A39"/>
                          </a:solidFill>
                          <a:effectLst/>
                          <a:latin typeface="HGPｺﾞｼｯｸM" panose="020B0600000000000000" pitchFamily="50" charset="-128"/>
                          <a:ea typeface="HGPｺﾞｼｯｸM" panose="020B0600000000000000" pitchFamily="50" charset="-128"/>
                        </a:rPr>
                        <a:t>-</a:t>
                      </a:r>
                    </a:p>
                  </a:txBody>
                  <a:tcPr marL="6350" marR="6350" marT="6350" marB="0"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82104576"/>
                  </a:ext>
                </a:extLst>
              </a:tr>
            </a:tbl>
          </a:graphicData>
        </a:graphic>
      </p:graphicFrame>
      <p:sp>
        <p:nvSpPr>
          <p:cNvPr id="34" name="四角形: 角を丸くする 33">
            <a:extLst>
              <a:ext uri="{FF2B5EF4-FFF2-40B4-BE49-F238E27FC236}">
                <a16:creationId xmlns:a16="http://schemas.microsoft.com/office/drawing/2014/main" id="{BD289E0B-7341-4A16-845C-C16C95EA9E0D}"/>
              </a:ext>
            </a:extLst>
          </p:cNvPr>
          <p:cNvSpPr/>
          <p:nvPr/>
        </p:nvSpPr>
        <p:spPr>
          <a:xfrm>
            <a:off x="3933710" y="5531147"/>
            <a:ext cx="972000" cy="216000"/>
          </a:xfrm>
          <a:prstGeom prst="roundRect">
            <a:avLst>
              <a:gd name="adj" fmla="val 36788"/>
            </a:avLst>
          </a:prstGeom>
          <a:solidFill>
            <a:srgbClr val="FF6562"/>
          </a:solidFill>
        </p:spPr>
        <p:txBody>
          <a:bodyPr wrap="square" lIns="0" tIns="36000" rIns="0" bIns="36000" anchor="ctr">
            <a:noAutofit/>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rPr>
              <a:t>今日は何の日</a:t>
            </a:r>
            <a:endParaRPr kumimoji="1" lang="en-US" altLang="ja-JP"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endParaRPr>
          </a:p>
        </p:txBody>
      </p:sp>
      <p:sp>
        <p:nvSpPr>
          <p:cNvPr id="35" name="正方形/長方形 34">
            <a:extLst>
              <a:ext uri="{FF2B5EF4-FFF2-40B4-BE49-F238E27FC236}">
                <a16:creationId xmlns:a16="http://schemas.microsoft.com/office/drawing/2014/main" id="{04CDF967-4FF2-4263-A831-788623FD8382}"/>
              </a:ext>
            </a:extLst>
          </p:cNvPr>
          <p:cNvSpPr/>
          <p:nvPr/>
        </p:nvSpPr>
        <p:spPr>
          <a:xfrm>
            <a:off x="4905709" y="5500635"/>
            <a:ext cx="1641141" cy="507831"/>
          </a:xfrm>
          <a:prstGeom prst="rect">
            <a:avLst/>
          </a:prstGeom>
        </p:spPr>
        <p:txBody>
          <a:bodyPr wrap="square">
            <a:spAutoFit/>
          </a:bodyPr>
          <a:lstStyle/>
          <a:p>
            <a:pPr marL="88900" lvl="1" indent="-88900" defTabSz="914400" fontAlgn="ctr">
              <a:spcBef>
                <a:spcPct val="0"/>
              </a:spcBef>
              <a:spcAft>
                <a:spcPct val="0"/>
              </a:spcAft>
              <a:buFont typeface="Arial" panose="020B0604020202020204" pitchFamily="34" charset="0"/>
              <a:buChar char="•"/>
              <a:defRPr/>
            </a:pPr>
            <a:r>
              <a:rPr kumimoji="1" lang="ja-JP" altLang="en-US" sz="900" b="1" dirty="0">
                <a:latin typeface="Meiryo UI" panose="020B0604030504040204" pitchFamily="50" charset="-128"/>
                <a:ea typeface="Meiryo UI" panose="020B0604030504040204" pitchFamily="50" charset="-128"/>
              </a:rPr>
              <a:t>パンの記念日</a:t>
            </a:r>
          </a:p>
          <a:p>
            <a:pPr marL="88900" lvl="1" indent="-88900" defTabSz="914400" fontAlgn="ctr">
              <a:spcBef>
                <a:spcPct val="0"/>
              </a:spcBef>
              <a:spcAft>
                <a:spcPct val="0"/>
              </a:spcAft>
              <a:buFont typeface="Arial" panose="020B0604020202020204" pitchFamily="34" charset="0"/>
              <a:buChar char="•"/>
              <a:defRPr/>
            </a:pPr>
            <a:r>
              <a:rPr kumimoji="1" lang="ja-JP" altLang="en-US" sz="900" dirty="0">
                <a:latin typeface="Meiryo UI" panose="020B0604030504040204" pitchFamily="50" charset="-128"/>
                <a:ea typeface="Meiryo UI" panose="020B0604030504040204" pitchFamily="50" charset="-128"/>
              </a:rPr>
              <a:t>子どもを紫外線から守る日</a:t>
            </a:r>
            <a:endParaRPr kumimoji="1" lang="en-US" altLang="ja-JP" sz="900" dirty="0">
              <a:latin typeface="Meiryo UI" panose="020B0604030504040204" pitchFamily="50" charset="-128"/>
              <a:ea typeface="Meiryo UI" panose="020B0604030504040204" pitchFamily="50" charset="-128"/>
            </a:endParaRPr>
          </a:p>
          <a:p>
            <a:pPr marL="88900" lvl="1" indent="-88900" defTabSz="914400" fontAlgn="ctr">
              <a:spcBef>
                <a:spcPct val="0"/>
              </a:spcBef>
              <a:spcAft>
                <a:spcPct val="0"/>
              </a:spcAft>
              <a:buFont typeface="Arial" panose="020B0604020202020204" pitchFamily="34" charset="0"/>
              <a:buChar char="•"/>
              <a:defRPr/>
            </a:pPr>
            <a:r>
              <a:rPr kumimoji="1" lang="zh-TW" altLang="en-US" sz="900" dirty="0">
                <a:latin typeface="Meiryo UI" panose="020B0604030504040204" pitchFamily="50" charset="-128"/>
                <a:ea typeface="Meiryo UI" panose="020B0604030504040204" pitchFamily="50" charset="-128"/>
              </a:rPr>
              <a:t>東京大学創立記念日</a:t>
            </a:r>
            <a:endParaRPr kumimoji="1" lang="en-US" altLang="ja-JP" sz="900" dirty="0">
              <a:latin typeface="Meiryo UI" panose="020B0604030504040204" pitchFamily="50" charset="-128"/>
              <a:ea typeface="Meiryo UI" panose="020B0604030504040204" pitchFamily="50" charset="-128"/>
            </a:endParaRPr>
          </a:p>
        </p:txBody>
      </p:sp>
      <p:sp>
        <p:nvSpPr>
          <p:cNvPr id="36" name="四角形: 角を丸くする 35">
            <a:extLst>
              <a:ext uri="{FF2B5EF4-FFF2-40B4-BE49-F238E27FC236}">
                <a16:creationId xmlns:a16="http://schemas.microsoft.com/office/drawing/2014/main" id="{77C53413-204E-4288-AD22-04FFFF8A920B}"/>
              </a:ext>
            </a:extLst>
          </p:cNvPr>
          <p:cNvSpPr/>
          <p:nvPr/>
        </p:nvSpPr>
        <p:spPr>
          <a:xfrm>
            <a:off x="3961827" y="6124556"/>
            <a:ext cx="972000" cy="216000"/>
          </a:xfrm>
          <a:prstGeom prst="roundRect">
            <a:avLst>
              <a:gd name="adj" fmla="val 36788"/>
            </a:avLst>
          </a:prstGeom>
          <a:solidFill>
            <a:srgbClr val="FF6562"/>
          </a:solidFill>
        </p:spPr>
        <p:txBody>
          <a:bodyPr wrap="square" lIns="0" tIns="36000" rIns="0" bIns="36000" anchor="ctr">
            <a:noAutofit/>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rPr>
              <a:t>誕生日うらない</a:t>
            </a:r>
            <a:endParaRPr kumimoji="1" lang="en-US" altLang="ja-JP"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endParaRPr>
          </a:p>
        </p:txBody>
      </p:sp>
      <p:sp>
        <p:nvSpPr>
          <p:cNvPr id="37" name="正方形/長方形 36">
            <a:extLst>
              <a:ext uri="{FF2B5EF4-FFF2-40B4-BE49-F238E27FC236}">
                <a16:creationId xmlns:a16="http://schemas.microsoft.com/office/drawing/2014/main" id="{1A7804F3-90E1-4C4C-97CE-A99E8E9855B0}"/>
              </a:ext>
            </a:extLst>
          </p:cNvPr>
          <p:cNvSpPr/>
          <p:nvPr/>
        </p:nvSpPr>
        <p:spPr>
          <a:xfrm>
            <a:off x="4879638" y="6124619"/>
            <a:ext cx="1370888" cy="230832"/>
          </a:xfrm>
          <a:prstGeom prst="rect">
            <a:avLst/>
          </a:prstGeom>
        </p:spPr>
        <p:txBody>
          <a:bodyPr wrap="none">
            <a:spAutoFit/>
          </a:bodyPr>
          <a:lstStyle/>
          <a:p>
            <a:pPr lvl="0" defTabSz="914400" fontAlgn="ctr">
              <a:spcBef>
                <a:spcPct val="0"/>
              </a:spcBef>
              <a:spcAft>
                <a:spcPct val="0"/>
              </a:spcAft>
              <a:defRPr/>
            </a:pPr>
            <a:r>
              <a:rPr kumimoji="1" lang="ja-JP" altLang="en-US"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本日生まれの方の特徴</a:t>
            </a:r>
            <a:r>
              <a:rPr kumimoji="1" lang="ja-JP" altLang="en-US" sz="900" dirty="0">
                <a:solidFill>
                  <a:srgbClr val="3E3A39"/>
                </a:solidFill>
                <a:latin typeface="Meiryo UI" panose="020B0604030504040204" pitchFamily="50" charset="-128"/>
                <a:ea typeface="Meiryo UI" panose="020B0604030504040204" pitchFamily="50" charset="-128"/>
              </a:rPr>
              <a:t>：</a:t>
            </a:r>
            <a:endParaRPr kumimoji="1" lang="ja-JP" altLang="en-US" sz="105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38" name="正方形/長方形 37">
            <a:extLst>
              <a:ext uri="{FF2B5EF4-FFF2-40B4-BE49-F238E27FC236}">
                <a16:creationId xmlns:a16="http://schemas.microsoft.com/office/drawing/2014/main" id="{E016D105-4A7D-4502-86C4-0BECE0FA07FF}"/>
              </a:ext>
            </a:extLst>
          </p:cNvPr>
          <p:cNvSpPr/>
          <p:nvPr/>
        </p:nvSpPr>
        <p:spPr bwMode="auto">
          <a:xfrm>
            <a:off x="3981077" y="6374260"/>
            <a:ext cx="360000" cy="432000"/>
          </a:xfrm>
          <a:prstGeom prst="rect">
            <a:avLst/>
          </a:prstGeom>
          <a:solidFill>
            <a:srgbClr val="FFCCCC"/>
          </a:solidFill>
          <a:ln w="12700" cap="flat" cmpd="sng" algn="ctr">
            <a:no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EA5550"/>
                </a:solidFill>
                <a:effectLst/>
                <a:uLnTx/>
                <a:uFillTx/>
                <a:latin typeface="Meiryo UI" panose="020B0604030504040204" pitchFamily="50" charset="-128"/>
                <a:ea typeface="Meiryo UI" panose="020B0604030504040204" pitchFamily="50" charset="-128"/>
                <a:cs typeface="+mn-cs"/>
              </a:rPr>
              <a:t>長所</a:t>
            </a:r>
          </a:p>
        </p:txBody>
      </p:sp>
      <p:sp>
        <p:nvSpPr>
          <p:cNvPr id="39" name="正方形/長方形 38">
            <a:extLst>
              <a:ext uri="{FF2B5EF4-FFF2-40B4-BE49-F238E27FC236}">
                <a16:creationId xmlns:a16="http://schemas.microsoft.com/office/drawing/2014/main" id="{35C0520E-3BDC-4F58-8450-C9DF480542AE}"/>
              </a:ext>
            </a:extLst>
          </p:cNvPr>
          <p:cNvSpPr/>
          <p:nvPr/>
        </p:nvSpPr>
        <p:spPr bwMode="auto">
          <a:xfrm>
            <a:off x="5746539" y="6374260"/>
            <a:ext cx="360000" cy="432000"/>
          </a:xfrm>
          <a:prstGeom prst="rect">
            <a:avLst/>
          </a:prstGeom>
          <a:solidFill>
            <a:schemeClr val="bg1">
              <a:lumMod val="95000"/>
            </a:schemeClr>
          </a:solidFill>
          <a:ln w="12700" cap="flat" cmpd="sng" algn="ctr">
            <a:no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短所</a:t>
            </a:r>
          </a:p>
        </p:txBody>
      </p:sp>
      <p:sp>
        <p:nvSpPr>
          <p:cNvPr id="40" name="正方形/長方形 39">
            <a:extLst>
              <a:ext uri="{FF2B5EF4-FFF2-40B4-BE49-F238E27FC236}">
                <a16:creationId xmlns:a16="http://schemas.microsoft.com/office/drawing/2014/main" id="{FB113F7A-10C0-4174-B9B2-7CDA9BC83E88}"/>
              </a:ext>
            </a:extLst>
          </p:cNvPr>
          <p:cNvSpPr/>
          <p:nvPr/>
        </p:nvSpPr>
        <p:spPr>
          <a:xfrm>
            <a:off x="9278653" y="6689878"/>
            <a:ext cx="697628" cy="215444"/>
          </a:xfrm>
          <a:prstGeom prst="rect">
            <a:avLst/>
          </a:prstGeom>
        </p:spPr>
        <p:txBody>
          <a:bodyPr wrap="none">
            <a:spAutoFit/>
          </a:body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defRPr/>
            </a:pPr>
            <a:r>
              <a:rPr kumimoji="1" lang="ja-JP" altLang="en-US" sz="8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詳細はこちら</a:t>
            </a:r>
            <a:endParaRPr kumimoji="1" lang="ja-JP" altLang="en-US" sz="10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41" name="楕円 40">
            <a:extLst>
              <a:ext uri="{FF2B5EF4-FFF2-40B4-BE49-F238E27FC236}">
                <a16:creationId xmlns:a16="http://schemas.microsoft.com/office/drawing/2014/main" id="{536FE56D-F8C5-4A2C-BF53-D287A3073D05}"/>
              </a:ext>
            </a:extLst>
          </p:cNvPr>
          <p:cNvSpPr/>
          <p:nvPr/>
        </p:nvSpPr>
        <p:spPr bwMode="auto">
          <a:xfrm>
            <a:off x="8792225" y="6225445"/>
            <a:ext cx="540000" cy="540000"/>
          </a:xfrm>
          <a:prstGeom prst="ellipse">
            <a:avLst/>
          </a:prstGeom>
          <a:solidFill>
            <a:srgbClr val="CCCCFF"/>
          </a:solidFill>
          <a:ln w="12700" cap="flat" cmpd="sng" algn="ctr">
            <a:noFill/>
            <a:prstDash val="solid"/>
            <a:round/>
            <a:headEnd type="none" w="med" len="med"/>
            <a:tailEnd type="none" w="med" len="med"/>
          </a:ln>
          <a:effectLst/>
        </p:spPr>
        <p:txBody>
          <a:bodyPr rot="0" spcFirstLastPara="0" vertOverflow="overflow" horzOverflow="overflow" vert="horz" wrap="none" lIns="36000" tIns="36000" rIns="36000" bIns="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3E3A39"/>
                </a:solidFill>
                <a:effectLst/>
                <a:uLnTx/>
                <a:uFillTx/>
                <a:latin typeface="Arial"/>
                <a:ea typeface="メイリオ"/>
                <a:cs typeface="+mn-cs"/>
              </a:rPr>
              <a:t>誕生日</a:t>
            </a:r>
            <a:endParaRPr kumimoji="1" lang="en-US" altLang="ja-JP" sz="900" b="0" i="0" u="none" strike="noStrike" kern="1200" cap="none" spc="0" normalizeH="0" baseline="0" noProof="0" dirty="0">
              <a:ln>
                <a:noFill/>
              </a:ln>
              <a:solidFill>
                <a:srgbClr val="3E3A39"/>
              </a:solidFill>
              <a:effectLst/>
              <a:uLnTx/>
              <a:uFillTx/>
              <a:latin typeface="Arial"/>
              <a:ea typeface="メイリオ"/>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3E3A39"/>
                </a:solidFill>
                <a:effectLst/>
                <a:uLnTx/>
                <a:uFillTx/>
                <a:latin typeface="Arial"/>
                <a:ea typeface="メイリオ"/>
                <a:cs typeface="+mn-cs"/>
              </a:rPr>
              <a:t>カラー</a:t>
            </a:r>
            <a:endParaRPr kumimoji="1" lang="en-US" altLang="ja-JP" sz="900" b="0" i="0" u="none" strike="noStrike" kern="1200" cap="none" spc="0" normalizeH="0" baseline="0" noProof="0" dirty="0">
              <a:ln>
                <a:noFill/>
              </a:ln>
              <a:solidFill>
                <a:srgbClr val="3E3A39"/>
              </a:solidFill>
              <a:effectLst/>
              <a:uLnTx/>
              <a:uFillTx/>
              <a:latin typeface="Arial"/>
              <a:ea typeface="メイリオ"/>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1" dirty="0">
                <a:solidFill>
                  <a:srgbClr val="3E3A39"/>
                </a:solidFill>
                <a:latin typeface="Arial"/>
                <a:ea typeface="メイリオ"/>
              </a:rPr>
              <a:t>紫</a:t>
            </a:r>
            <a:r>
              <a:rPr kumimoji="1" lang="ja-JP" altLang="en-US" sz="900" b="1" i="0" u="none" strike="noStrike" kern="1200" cap="none" spc="0" normalizeH="0" baseline="0" noProof="0" dirty="0">
                <a:ln>
                  <a:noFill/>
                </a:ln>
                <a:solidFill>
                  <a:srgbClr val="3E3A39"/>
                </a:solidFill>
                <a:effectLst/>
                <a:uLnTx/>
                <a:uFillTx/>
                <a:latin typeface="Arial"/>
                <a:ea typeface="メイリオ"/>
                <a:cs typeface="+mn-cs"/>
              </a:rPr>
              <a:t>色</a:t>
            </a:r>
            <a:endParaRPr kumimoji="1" lang="en-US" altLang="ja-JP" sz="1050" b="1" i="0" u="none" strike="noStrike" kern="1200" cap="none" spc="0" normalizeH="0" baseline="0" noProof="0" dirty="0">
              <a:ln>
                <a:noFill/>
              </a:ln>
              <a:solidFill>
                <a:srgbClr val="3E3A39"/>
              </a:solidFill>
              <a:effectLst/>
              <a:uLnTx/>
              <a:uFillTx/>
              <a:latin typeface="Arial"/>
              <a:ea typeface="メイリオ"/>
              <a:cs typeface="+mn-cs"/>
            </a:endParaRPr>
          </a:p>
        </p:txBody>
      </p:sp>
      <p:sp>
        <p:nvSpPr>
          <p:cNvPr id="42" name="正方形/長方形 41">
            <a:extLst>
              <a:ext uri="{FF2B5EF4-FFF2-40B4-BE49-F238E27FC236}">
                <a16:creationId xmlns:a16="http://schemas.microsoft.com/office/drawing/2014/main" id="{DB10CC9F-F265-42D8-A46E-030AF4D55858}"/>
              </a:ext>
            </a:extLst>
          </p:cNvPr>
          <p:cNvSpPr/>
          <p:nvPr/>
        </p:nvSpPr>
        <p:spPr>
          <a:xfrm>
            <a:off x="4359808" y="6374260"/>
            <a:ext cx="1368000" cy="415498"/>
          </a:xfrm>
          <a:prstGeom prst="rect">
            <a:avLst/>
          </a:prstGeom>
        </p:spPr>
        <p:txBody>
          <a:bodyPr wrap="square" lIns="0" tIns="0" rIns="0" bIns="0">
            <a:spAutoFit/>
          </a:bodyPr>
          <a:lstStyle/>
          <a:p>
            <a:pPr marL="84138" lvl="0" indent="-84138" defTabSz="914400" fontAlgn="ctr">
              <a:spcBef>
                <a:spcPct val="0"/>
              </a:spcBef>
              <a:spcAft>
                <a:spcPct val="0"/>
              </a:spcAft>
              <a:buFont typeface="Arial" panose="020B0604020202020204" pitchFamily="34" charset="0"/>
              <a:buChar char="•"/>
              <a:defRPr/>
            </a:pPr>
            <a:r>
              <a:rPr kumimoji="1" lang="ja-JP" altLang="en-US" sz="900" dirty="0">
                <a:solidFill>
                  <a:srgbClr val="3E3A39"/>
                </a:solidFill>
                <a:latin typeface="Meiryo UI" panose="020B0604030504040204" pitchFamily="50" charset="-128"/>
                <a:ea typeface="Meiryo UI" panose="020B0604030504040204" pitchFamily="50" charset="-128"/>
              </a:rPr>
              <a:t>明るい性格</a:t>
            </a:r>
          </a:p>
          <a:p>
            <a:pPr marL="84138" lvl="0" indent="-84138" defTabSz="914400" fontAlgn="ctr">
              <a:spcBef>
                <a:spcPct val="0"/>
              </a:spcBef>
              <a:spcAft>
                <a:spcPct val="0"/>
              </a:spcAft>
              <a:buFont typeface="Arial" panose="020B0604020202020204" pitchFamily="34" charset="0"/>
              <a:buChar char="•"/>
              <a:defRPr/>
            </a:pPr>
            <a:r>
              <a:rPr kumimoji="1" lang="ja-JP" altLang="en-US" sz="900" dirty="0">
                <a:solidFill>
                  <a:srgbClr val="3E3A39"/>
                </a:solidFill>
                <a:latin typeface="Meiryo UI" panose="020B0604030504040204" pitchFamily="50" charset="-128"/>
                <a:ea typeface="Meiryo UI" panose="020B0604030504040204" pitchFamily="50" charset="-128"/>
              </a:rPr>
              <a:t>何事にも積極的</a:t>
            </a:r>
          </a:p>
          <a:p>
            <a:pPr marL="84138" lvl="0" indent="-84138" defTabSz="914400" fontAlgn="ctr">
              <a:spcBef>
                <a:spcPct val="0"/>
              </a:spcBef>
              <a:spcAft>
                <a:spcPct val="0"/>
              </a:spcAft>
              <a:buFont typeface="Arial" panose="020B0604020202020204" pitchFamily="34" charset="0"/>
              <a:buChar char="•"/>
              <a:defRPr/>
            </a:pPr>
            <a:r>
              <a:rPr kumimoji="1" lang="ja-JP" altLang="en-US" sz="900" dirty="0">
                <a:solidFill>
                  <a:srgbClr val="3E3A39"/>
                </a:solidFill>
                <a:latin typeface="Meiryo UI" panose="020B0604030504040204" pitchFamily="50" charset="-128"/>
                <a:ea typeface="Meiryo UI" panose="020B0604030504040204" pitchFamily="50" charset="-128"/>
              </a:rPr>
              <a:t>コミュニケーション能力がある</a:t>
            </a:r>
          </a:p>
        </p:txBody>
      </p:sp>
      <p:sp>
        <p:nvSpPr>
          <p:cNvPr id="43" name="正方形/長方形 42">
            <a:extLst>
              <a:ext uri="{FF2B5EF4-FFF2-40B4-BE49-F238E27FC236}">
                <a16:creationId xmlns:a16="http://schemas.microsoft.com/office/drawing/2014/main" id="{FF6BE2CE-1AB2-460E-B15F-6FC7D3DF96BD}"/>
              </a:ext>
            </a:extLst>
          </p:cNvPr>
          <p:cNvSpPr/>
          <p:nvPr/>
        </p:nvSpPr>
        <p:spPr>
          <a:xfrm>
            <a:off x="6125271" y="6374260"/>
            <a:ext cx="1203006" cy="415498"/>
          </a:xfrm>
          <a:prstGeom prst="rect">
            <a:avLst/>
          </a:prstGeom>
        </p:spPr>
        <p:txBody>
          <a:bodyPr wrap="square" lIns="0" tIns="0" rIns="0" bIns="0">
            <a:spAutoFit/>
          </a:bodyPr>
          <a:lstStyle/>
          <a:p>
            <a:pPr marL="88900" indent="-88900">
              <a:buFont typeface="Arial" panose="020B0604020202020204" pitchFamily="34" charset="0"/>
              <a:buChar char="•"/>
            </a:pPr>
            <a:r>
              <a:rPr lang="ja-JP" altLang="en-US" sz="900" dirty="0">
                <a:latin typeface="Meiryo UI" panose="020B0604030504040204" pitchFamily="50" charset="-128"/>
                <a:ea typeface="Meiryo UI" panose="020B0604030504040204" pitchFamily="50" charset="-128"/>
              </a:rPr>
              <a:t>飽きっぽい</a:t>
            </a:r>
          </a:p>
          <a:p>
            <a:pPr marL="88900" indent="-88900">
              <a:buFont typeface="Arial" panose="020B0604020202020204" pitchFamily="34" charset="0"/>
              <a:buChar char="•"/>
            </a:pPr>
            <a:r>
              <a:rPr lang="ja-JP" altLang="en-US" sz="900" dirty="0">
                <a:latin typeface="Meiryo UI" panose="020B0604030504040204" pitchFamily="50" charset="-128"/>
                <a:ea typeface="Meiryo UI" panose="020B0604030504040204" pitchFamily="50" charset="-128"/>
              </a:rPr>
              <a:t>浪費癖がある</a:t>
            </a:r>
          </a:p>
          <a:p>
            <a:pPr marL="88900" indent="-88900">
              <a:buFont typeface="Arial" panose="020B0604020202020204" pitchFamily="34" charset="0"/>
              <a:buChar char="•"/>
            </a:pPr>
            <a:r>
              <a:rPr lang="ja-JP" altLang="en-US" sz="900" dirty="0">
                <a:latin typeface="Meiryo UI" panose="020B0604030504040204" pitchFamily="50" charset="-128"/>
                <a:ea typeface="Meiryo UI" panose="020B0604030504040204" pitchFamily="50" charset="-128"/>
              </a:rPr>
              <a:t>注意力が散漫</a:t>
            </a:r>
          </a:p>
        </p:txBody>
      </p:sp>
      <p:sp>
        <p:nvSpPr>
          <p:cNvPr id="44" name="四角形: 角を丸くする 43">
            <a:extLst>
              <a:ext uri="{FF2B5EF4-FFF2-40B4-BE49-F238E27FC236}">
                <a16:creationId xmlns:a16="http://schemas.microsoft.com/office/drawing/2014/main" id="{2295132B-53AE-46CD-8500-F0AF43955EBC}"/>
              </a:ext>
            </a:extLst>
          </p:cNvPr>
          <p:cNvSpPr/>
          <p:nvPr/>
        </p:nvSpPr>
        <p:spPr>
          <a:xfrm>
            <a:off x="114300" y="5531147"/>
            <a:ext cx="972000" cy="216000"/>
          </a:xfrm>
          <a:prstGeom prst="roundRect">
            <a:avLst>
              <a:gd name="adj" fmla="val 36788"/>
            </a:avLst>
          </a:prstGeom>
          <a:solidFill>
            <a:srgbClr val="FF6562"/>
          </a:solidFill>
        </p:spPr>
        <p:txBody>
          <a:bodyPr wrap="square" lIns="0" tIns="36000" rIns="0" bIns="36000" anchor="ctr">
            <a:noAutofit/>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rPr>
              <a:t>市況情報</a:t>
            </a:r>
            <a:endParaRPr kumimoji="1" lang="en-US" altLang="ja-JP"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endParaRPr>
          </a:p>
        </p:txBody>
      </p:sp>
      <p:sp>
        <p:nvSpPr>
          <p:cNvPr id="45" name="正方形/長方形 44">
            <a:extLst>
              <a:ext uri="{FF2B5EF4-FFF2-40B4-BE49-F238E27FC236}">
                <a16:creationId xmlns:a16="http://schemas.microsoft.com/office/drawing/2014/main" id="{CB23EF17-3771-4E40-9429-D373BC93C344}"/>
              </a:ext>
            </a:extLst>
          </p:cNvPr>
          <p:cNvSpPr/>
          <p:nvPr/>
        </p:nvSpPr>
        <p:spPr>
          <a:xfrm>
            <a:off x="7333300" y="6374260"/>
            <a:ext cx="461665" cy="138499"/>
          </a:xfrm>
          <a:prstGeom prst="rect">
            <a:avLst/>
          </a:prstGeom>
        </p:spPr>
        <p:txBody>
          <a:bodyPr wrap="none" lIns="0" tIns="0" rIns="0" bIns="0">
            <a:sp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誕生花：</a:t>
            </a:r>
            <a:endParaRPr kumimoji="1" lang="en-US" altLang="ja-JP"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46" name="正方形/長方形 45">
            <a:extLst>
              <a:ext uri="{FF2B5EF4-FFF2-40B4-BE49-F238E27FC236}">
                <a16:creationId xmlns:a16="http://schemas.microsoft.com/office/drawing/2014/main" id="{DEA5D40B-D453-4EB1-9C09-4B95D528F425}"/>
              </a:ext>
            </a:extLst>
          </p:cNvPr>
          <p:cNvSpPr/>
          <p:nvPr/>
        </p:nvSpPr>
        <p:spPr>
          <a:xfrm>
            <a:off x="7333300" y="6526660"/>
            <a:ext cx="461665" cy="138499"/>
          </a:xfrm>
          <a:prstGeom prst="rect">
            <a:avLst/>
          </a:prstGeom>
        </p:spPr>
        <p:txBody>
          <a:bodyPr wrap="none" lIns="0" tIns="0" rIns="0" bIns="0">
            <a:sp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花言葉：</a:t>
            </a:r>
            <a:endParaRPr kumimoji="1" lang="en-US" altLang="ja-JP"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47" name="正方形/長方形 46">
            <a:extLst>
              <a:ext uri="{FF2B5EF4-FFF2-40B4-BE49-F238E27FC236}">
                <a16:creationId xmlns:a16="http://schemas.microsoft.com/office/drawing/2014/main" id="{098FD957-B5FA-4C2F-AA75-17316D5A88BD}"/>
              </a:ext>
            </a:extLst>
          </p:cNvPr>
          <p:cNvSpPr/>
          <p:nvPr/>
        </p:nvSpPr>
        <p:spPr>
          <a:xfrm>
            <a:off x="7797415" y="6374260"/>
            <a:ext cx="354264" cy="138499"/>
          </a:xfrm>
          <a:prstGeom prst="rect">
            <a:avLst/>
          </a:prstGeom>
        </p:spPr>
        <p:txBody>
          <a:bodyPr wrap="none" lIns="0" tIns="0" rIns="0" bIns="0">
            <a:spAutoFit/>
          </a:bodyPr>
          <a:lstStyle/>
          <a:p>
            <a:pPr lvl="0" defTabSz="914400" fontAlgn="ctr">
              <a:defRPr/>
            </a:pPr>
            <a:r>
              <a:rPr kumimoji="1" lang="ja-JP" altLang="en-US" sz="900" dirty="0">
                <a:solidFill>
                  <a:srgbClr val="3E3A39"/>
                </a:solidFill>
                <a:latin typeface="Meiryo UI" panose="020B0604030504040204" pitchFamily="50" charset="-128"/>
                <a:ea typeface="Meiryo UI" panose="020B0604030504040204" pitchFamily="50" charset="-128"/>
              </a:rPr>
              <a:t>ツユクサ</a:t>
            </a:r>
            <a:endParaRPr kumimoji="1" lang="en-US" altLang="ja-JP"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48" name="正方形/長方形 47">
            <a:extLst>
              <a:ext uri="{FF2B5EF4-FFF2-40B4-BE49-F238E27FC236}">
                <a16:creationId xmlns:a16="http://schemas.microsoft.com/office/drawing/2014/main" id="{2FD7435D-44E4-4A82-97B9-20921D80A0D3}"/>
              </a:ext>
            </a:extLst>
          </p:cNvPr>
          <p:cNvSpPr/>
          <p:nvPr/>
        </p:nvSpPr>
        <p:spPr>
          <a:xfrm>
            <a:off x="7795959" y="6526660"/>
            <a:ext cx="927083" cy="276999"/>
          </a:xfrm>
          <a:prstGeom prst="rect">
            <a:avLst/>
          </a:prstGeom>
        </p:spPr>
        <p:txBody>
          <a:bodyPr wrap="square" lIns="0" tIns="0" rIns="0" bIns="0">
            <a:spAutoFit/>
          </a:bodyPr>
          <a:lstStyle/>
          <a:p>
            <a:pPr lvl="0" defTabSz="914400" fontAlgn="ctr">
              <a:defRPr/>
            </a:pPr>
            <a:r>
              <a:rPr kumimoji="1" lang="ja-JP" altLang="en-US" sz="900" dirty="0">
                <a:solidFill>
                  <a:srgbClr val="3E3A39"/>
                </a:solidFill>
                <a:latin typeface="Meiryo UI" panose="020B0604030504040204" pitchFamily="50" charset="-128"/>
                <a:ea typeface="Meiryo UI" panose="020B0604030504040204" pitchFamily="50" charset="-128"/>
              </a:rPr>
              <a:t>尊敬・恋の心変わり・なつかしい関係</a:t>
            </a:r>
          </a:p>
        </p:txBody>
      </p:sp>
      <p:pic>
        <p:nvPicPr>
          <p:cNvPr id="49" name="図 48">
            <a:extLst>
              <a:ext uri="{FF2B5EF4-FFF2-40B4-BE49-F238E27FC236}">
                <a16:creationId xmlns:a16="http://schemas.microsoft.com/office/drawing/2014/main" id="{155DB52A-245D-4D1C-B609-4625C2B4C79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002" t="8994" r="8901" b="8269"/>
          <a:stretch/>
        </p:blipFill>
        <p:spPr>
          <a:xfrm>
            <a:off x="9377414" y="6239060"/>
            <a:ext cx="500107" cy="504000"/>
          </a:xfrm>
          <a:prstGeom prst="rect">
            <a:avLst/>
          </a:prstGeom>
        </p:spPr>
      </p:pic>
      <p:sp>
        <p:nvSpPr>
          <p:cNvPr id="50" name="正方形/長方形 49">
            <a:extLst>
              <a:ext uri="{FF2B5EF4-FFF2-40B4-BE49-F238E27FC236}">
                <a16:creationId xmlns:a16="http://schemas.microsoft.com/office/drawing/2014/main" id="{7C8D9C69-FAF1-4D74-8EB4-2E04DF93FDF8}"/>
              </a:ext>
            </a:extLst>
          </p:cNvPr>
          <p:cNvSpPr/>
          <p:nvPr/>
        </p:nvSpPr>
        <p:spPr>
          <a:xfrm>
            <a:off x="6045804" y="6112839"/>
            <a:ext cx="2125903" cy="253916"/>
          </a:xfrm>
          <a:prstGeom prst="rect">
            <a:avLst/>
          </a:prstGeom>
        </p:spPr>
        <p:txBody>
          <a:bodyPr wrap="none">
            <a:spAutoFit/>
          </a:bodyPr>
          <a:lstStyle/>
          <a:p>
            <a:pPr lvl="0" defTabSz="914400" fontAlgn="ctr">
              <a:spcBef>
                <a:spcPct val="0"/>
              </a:spcBef>
              <a:spcAft>
                <a:spcPct val="0"/>
              </a:spcAft>
              <a:defRPr/>
            </a:pPr>
            <a:r>
              <a:rPr kumimoji="1" lang="ja-JP" altLang="en-US" sz="1050" b="1" dirty="0">
                <a:solidFill>
                  <a:srgbClr val="3E3A39"/>
                </a:solidFill>
                <a:latin typeface="Meiryo UI" panose="020B0604030504040204" pitchFamily="50" charset="-128"/>
                <a:ea typeface="Meiryo UI" panose="020B0604030504040204" pitchFamily="50" charset="-128"/>
              </a:rPr>
              <a:t>好奇心旺盛で楽しいことを求める人</a:t>
            </a:r>
            <a:endParaRPr kumimoji="1" lang="ja-JP" altLang="en-US" sz="105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41842828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blank">
  <a:themeElements>
    <a:clrScheme name="ipet_color_2018">
      <a:dk1>
        <a:srgbClr val="3E3A39"/>
      </a:dk1>
      <a:lt1>
        <a:srgbClr val="FFFFFF"/>
      </a:lt1>
      <a:dk2>
        <a:srgbClr val="EA5550"/>
      </a:dk2>
      <a:lt2>
        <a:srgbClr val="858274"/>
      </a:lt2>
      <a:accent1>
        <a:srgbClr val="FCE2DA"/>
      </a:accent1>
      <a:accent2>
        <a:srgbClr val="62BCC3"/>
      </a:accent2>
      <a:accent3>
        <a:srgbClr val="FABE00"/>
      </a:accent3>
      <a:accent4>
        <a:srgbClr val="E6F3F4"/>
      </a:accent4>
      <a:accent5>
        <a:srgbClr val="CCFF00"/>
      </a:accent5>
      <a:accent6>
        <a:srgbClr val="FFF3D6"/>
      </a:accent6>
      <a:hlink>
        <a:srgbClr val="214498"/>
      </a:hlink>
      <a:folHlink>
        <a:srgbClr val="171717"/>
      </a:folHlink>
    </a:clrScheme>
    <a:fontScheme name="DI">
      <a:majorFont>
        <a:latin typeface="Arial"/>
        <a:ea typeface="メイリオ"/>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lumMod val="20000"/>
            <a:lumOff val="80000"/>
          </a:schemeClr>
        </a:solidFill>
        <a:ln w="12700" cap="flat" cmpd="sng" algn="ctr">
          <a:noFill/>
          <a:prstDash val="solid"/>
          <a:round/>
          <a:headEnd type="none" w="med" len="med"/>
          <a:tailEnd type="none" w="med" len="med"/>
        </a:ln>
        <a:effectLst/>
      </a:spPr>
      <a:bodyPr rot="0" spcFirstLastPara="0" vertOverflow="overflow" horzOverflow="overflow" vert="horz" wrap="none" lIns="36000" tIns="36000" rIns="36000" bIns="36000" numCol="1" spcCol="0" rtlCol="0" fromWordArt="0" anchor="ctr" anchorCtr="1" forceAA="0" compatLnSpc="1">
        <a:prstTxWarp prst="textNoShape">
          <a:avLst/>
        </a:prstTxWarp>
        <a:no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smtClean="0">
            <a:ln>
              <a:noFill/>
            </a:ln>
            <a:solidFill>
              <a:schemeClr val="tx2"/>
            </a:solidFill>
            <a:effectLst/>
            <a:latin typeface="+mn-lt"/>
            <a:ea typeface="+mn-ea"/>
          </a:defRPr>
        </a:defPPr>
      </a:lstStyle>
    </a:spDef>
    <a:lnDef>
      <a:spPr bwMode="auto">
        <a:xfrm>
          <a:off x="0" y="0"/>
          <a:ext cx="1" cy="1"/>
        </a:xfrm>
        <a:custGeom>
          <a:avLst/>
          <a:gdLst/>
          <a:ahLst/>
          <a:cxnLst/>
          <a:rect l="0" t="0" r="0" b="0"/>
          <a:pathLst/>
        </a:custGeom>
        <a:solidFill>
          <a:srgbClr val="FF6600"/>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txDef>
      <a:spPr>
        <a:noFill/>
      </a:spPr>
      <a:bodyPr wrap="square" lIns="36000" tIns="36000" rIns="36000" bIns="36000" rtlCol="0">
        <a:spAutoFit/>
      </a:bodyPr>
      <a:lstStyle>
        <a:defPPr>
          <a:defRPr kumimoji="1" sz="1200" dirty="0" smtClean="0">
            <a:latin typeface="+mn-lt"/>
            <a:ea typeface="+mn-ea"/>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333333"/>
        </a:lt2>
        <a:accent1>
          <a:srgbClr val="FFFFFF"/>
        </a:accent1>
        <a:accent2>
          <a:srgbClr val="DDDDDD"/>
        </a:accent2>
        <a:accent3>
          <a:srgbClr val="FFFFFF"/>
        </a:accent3>
        <a:accent4>
          <a:srgbClr val="000000"/>
        </a:accent4>
        <a:accent5>
          <a:srgbClr val="FFFFFF"/>
        </a:accent5>
        <a:accent6>
          <a:srgbClr val="C8C8C8"/>
        </a:accent6>
        <a:hlink>
          <a:srgbClr val="808080"/>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5F5F5F"/>
        </a:lt2>
        <a:accent1>
          <a:srgbClr val="FFFFFF"/>
        </a:accent1>
        <a:accent2>
          <a:srgbClr val="C0C0C0"/>
        </a:accent2>
        <a:accent3>
          <a:srgbClr val="FFFFFF"/>
        </a:accent3>
        <a:accent4>
          <a:srgbClr val="000000"/>
        </a:accent4>
        <a:accent5>
          <a:srgbClr val="FFFFFF"/>
        </a:accent5>
        <a:accent6>
          <a:srgbClr val="AEAEAE"/>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ank">
  <a:themeElements>
    <a:clrScheme name="ipet_color_2018">
      <a:dk1>
        <a:srgbClr val="3E3A39"/>
      </a:dk1>
      <a:lt1>
        <a:srgbClr val="FFFFFF"/>
      </a:lt1>
      <a:dk2>
        <a:srgbClr val="EA5550"/>
      </a:dk2>
      <a:lt2>
        <a:srgbClr val="858274"/>
      </a:lt2>
      <a:accent1>
        <a:srgbClr val="FCE2DA"/>
      </a:accent1>
      <a:accent2>
        <a:srgbClr val="62BCC3"/>
      </a:accent2>
      <a:accent3>
        <a:srgbClr val="FABE00"/>
      </a:accent3>
      <a:accent4>
        <a:srgbClr val="E6F3F4"/>
      </a:accent4>
      <a:accent5>
        <a:srgbClr val="CCFF00"/>
      </a:accent5>
      <a:accent6>
        <a:srgbClr val="FFF3D6"/>
      </a:accent6>
      <a:hlink>
        <a:srgbClr val="214498"/>
      </a:hlink>
      <a:folHlink>
        <a:srgbClr val="171717"/>
      </a:folHlink>
    </a:clrScheme>
    <a:fontScheme name="DI">
      <a:majorFont>
        <a:latin typeface="Arial"/>
        <a:ea typeface="メイリオ"/>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lumMod val="20000"/>
            <a:lumOff val="80000"/>
          </a:schemeClr>
        </a:solidFill>
        <a:ln w="12700" cap="flat" cmpd="sng" algn="ctr">
          <a:noFill/>
          <a:prstDash val="solid"/>
          <a:round/>
          <a:headEnd type="none" w="med" len="med"/>
          <a:tailEnd type="none" w="med" len="med"/>
        </a:ln>
        <a:effectLst/>
      </a:spPr>
      <a:bodyPr rot="0" spcFirstLastPara="0" vertOverflow="overflow" horzOverflow="overflow" vert="horz" wrap="none" lIns="36000" tIns="36000" rIns="36000" bIns="36000" numCol="1" spcCol="0" rtlCol="0" fromWordArt="0" anchor="ctr" anchorCtr="1" forceAA="0" compatLnSpc="1">
        <a:prstTxWarp prst="textNoShape">
          <a:avLst/>
        </a:prstTxWarp>
        <a:no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smtClean="0">
            <a:ln>
              <a:noFill/>
            </a:ln>
            <a:solidFill>
              <a:schemeClr val="tx2"/>
            </a:solidFill>
            <a:effectLst/>
            <a:latin typeface="+mn-lt"/>
            <a:ea typeface="+mn-ea"/>
          </a:defRPr>
        </a:defPPr>
      </a:lstStyle>
    </a:spDef>
    <a:lnDef>
      <a:spPr bwMode="auto">
        <a:xfrm>
          <a:off x="0" y="0"/>
          <a:ext cx="1" cy="1"/>
        </a:xfrm>
        <a:custGeom>
          <a:avLst/>
          <a:gdLst/>
          <a:ahLst/>
          <a:cxnLst/>
          <a:rect l="0" t="0" r="0" b="0"/>
          <a:pathLst/>
        </a:custGeom>
        <a:solidFill>
          <a:srgbClr val="FF6600"/>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txDef>
      <a:spPr>
        <a:noFill/>
      </a:spPr>
      <a:bodyPr wrap="square" lIns="36000" tIns="36000" rIns="36000" bIns="36000" rtlCol="0">
        <a:spAutoFit/>
      </a:bodyPr>
      <a:lstStyle>
        <a:defPPr>
          <a:defRPr kumimoji="1" sz="1200" dirty="0" smtClean="0">
            <a:latin typeface="+mn-lt"/>
            <a:ea typeface="+mn-ea"/>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333333"/>
        </a:lt2>
        <a:accent1>
          <a:srgbClr val="FFFFFF"/>
        </a:accent1>
        <a:accent2>
          <a:srgbClr val="DDDDDD"/>
        </a:accent2>
        <a:accent3>
          <a:srgbClr val="FFFFFF"/>
        </a:accent3>
        <a:accent4>
          <a:srgbClr val="000000"/>
        </a:accent4>
        <a:accent5>
          <a:srgbClr val="FFFFFF"/>
        </a:accent5>
        <a:accent6>
          <a:srgbClr val="C8C8C8"/>
        </a:accent6>
        <a:hlink>
          <a:srgbClr val="808080"/>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5F5F5F"/>
        </a:lt2>
        <a:accent1>
          <a:srgbClr val="FFFFFF"/>
        </a:accent1>
        <a:accent2>
          <a:srgbClr val="C0C0C0"/>
        </a:accent2>
        <a:accent3>
          <a:srgbClr val="FFFFFF"/>
        </a:accent3>
        <a:accent4>
          <a:srgbClr val="000000"/>
        </a:accent4>
        <a:accent5>
          <a:srgbClr val="FFFFFF"/>
        </a:accent5>
        <a:accent6>
          <a:srgbClr val="AEAEAE"/>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23677</TotalTime>
  <Words>1723</Words>
  <Application>Microsoft Office PowerPoint</Application>
  <PresentationFormat>A4 210 x 297 mm</PresentationFormat>
  <Paragraphs>206</Paragraphs>
  <Slides>2</Slides>
  <Notes>0</Notes>
  <HiddenSlides>0</HiddenSlides>
  <MMClips>0</MMClips>
  <ScaleCrop>false</ScaleCrop>
  <HeadingPairs>
    <vt:vector size="8" baseType="variant">
      <vt:variant>
        <vt:lpstr>使用されているフォント</vt:lpstr>
      </vt:variant>
      <vt:variant>
        <vt:i4>8</vt:i4>
      </vt:variant>
      <vt:variant>
        <vt:lpstr>テーマ</vt:lpstr>
      </vt:variant>
      <vt:variant>
        <vt:i4>2</vt:i4>
      </vt:variant>
      <vt:variant>
        <vt:lpstr>埋め込まれた OLE サーバー</vt:lpstr>
      </vt:variant>
      <vt:variant>
        <vt:i4>1</vt:i4>
      </vt:variant>
      <vt:variant>
        <vt:lpstr>スライド タイトル</vt:lpstr>
      </vt:variant>
      <vt:variant>
        <vt:i4>2</vt:i4>
      </vt:variant>
    </vt:vector>
  </HeadingPairs>
  <TitlesOfParts>
    <vt:vector size="13" baseType="lpstr">
      <vt:lpstr>HGPｺﾞｼｯｸM</vt:lpstr>
      <vt:lpstr>Meiryo UI</vt:lpstr>
      <vt:lpstr>ＭＳ Ｐゴシック</vt:lpstr>
      <vt:lpstr>Yu Gothic UI</vt:lpstr>
      <vt:lpstr>メイリオ</vt:lpstr>
      <vt:lpstr>Arial</vt:lpstr>
      <vt:lpstr>Times New Roman</vt:lpstr>
      <vt:lpstr>Wingdings</vt:lpstr>
      <vt:lpstr>1_blank</vt:lpstr>
      <vt:lpstr>2_blank</vt:lpstr>
      <vt:lpstr>think-cell Slide</vt:lpstr>
      <vt:lpstr>管理者必見⁉≪Management Journal≫ 5月度運営</vt:lpstr>
      <vt:lpstr>管理者必見⁉≪Management Journal≫ 5月度優先訪問先ヒント</vt:lpstr>
    </vt:vector>
  </TitlesOfParts>
  <Company>MouseComputer 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はじめに</dc:title>
  <dc:creator>USER</dc:creator>
  <cp:lastModifiedBy>小板橋 孝司</cp:lastModifiedBy>
  <cp:revision>1651</cp:revision>
  <cp:lastPrinted>2020-12-09T23:43:25Z</cp:lastPrinted>
  <dcterms:created xsi:type="dcterms:W3CDTF">2014-09-09T02:45:34Z</dcterms:created>
  <dcterms:modified xsi:type="dcterms:W3CDTF">2021-04-11T13:43:03Z</dcterms:modified>
</cp:coreProperties>
</file>